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0_68C49C6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73" r:id="rId10"/>
    <p:sldId id="276" r:id="rId11"/>
    <p:sldId id="277" r:id="rId12"/>
    <p:sldId id="278" r:id="rId13"/>
    <p:sldId id="263" r:id="rId14"/>
    <p:sldId id="264" r:id="rId15"/>
    <p:sldId id="265" r:id="rId16"/>
    <p:sldId id="268" r:id="rId17"/>
    <p:sldId id="270" r:id="rId18"/>
    <p:sldId id="271" r:id="rId19"/>
    <p:sldId id="272" r:id="rId20"/>
    <p:sldId id="267" r:id="rId21"/>
    <p:sldId id="279" r:id="rId22"/>
    <p:sldId id="280" r:id="rId23"/>
    <p:sldId id="281" r:id="rId24"/>
    <p:sldId id="282" r:id="rId25"/>
    <p:sldId id="283" r:id="rId26"/>
    <p:sldId id="269" r:id="rId27"/>
    <p:sldId id="285" r:id="rId28"/>
    <p:sldId id="286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CE3510-095F-7990-FA36-19B9349F3FC0}" name="LIU, SumYin [Student]" initials="LS[" userId="S::18053101d@connect.polyu.hk::249ac7fb-9f50-4d2f-a0f3-c92e4dbde32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C902D7-EC1C-24BD-FB15-75A78D3D706C}" v="588" dt="2021-12-19T12:14:20.436"/>
    <p1510:client id="{FCC78D05-2439-465B-884B-E17A1E25AA22}" v="1091" dt="2021-12-19T20:12:48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UNG, Hiu Ching Athena [Student]" userId="03cc0922-5853-4d01-aac9-cbffaf26e9d9" providerId="ADAL" clId="{FCC78D05-2439-465B-884B-E17A1E25AA22}"/>
    <pc:docChg chg="undo custSel addSld delSld modSld sldOrd">
      <pc:chgData name="CHEUNG, Hiu Ching Athena [Student]" userId="03cc0922-5853-4d01-aac9-cbffaf26e9d9" providerId="ADAL" clId="{FCC78D05-2439-465B-884B-E17A1E25AA22}" dt="2021-12-19T20:13:08.177" v="1566" actId="1076"/>
      <pc:docMkLst>
        <pc:docMk/>
      </pc:docMkLst>
      <pc:sldChg chg="addSp delSp modSp mod modCm">
        <pc:chgData name="CHEUNG, Hiu Ching Athena [Student]" userId="03cc0922-5853-4d01-aac9-cbffaf26e9d9" providerId="ADAL" clId="{FCC78D05-2439-465B-884B-E17A1E25AA22}" dt="2021-12-19T20:13:08.177" v="1566" actId="1076"/>
        <pc:sldMkLst>
          <pc:docMk/>
          <pc:sldMk cId="109857222" sldId="256"/>
        </pc:sldMkLst>
        <pc:spChg chg="mod">
          <ac:chgData name="CHEUNG, Hiu Ching Athena [Student]" userId="03cc0922-5853-4d01-aac9-cbffaf26e9d9" providerId="ADAL" clId="{FCC78D05-2439-465B-884B-E17A1E25AA22}" dt="2021-12-16T09:08:04.739" v="166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EUNG, Hiu Ching Athena [Student]" userId="03cc0922-5853-4d01-aac9-cbffaf26e9d9" providerId="ADAL" clId="{FCC78D05-2439-465B-884B-E17A1E25AA22}" dt="2021-12-16T09:07:21.635" v="159" actId="179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CHEUNG, Hiu Ching Athena [Student]" userId="03cc0922-5853-4d01-aac9-cbffaf26e9d9" providerId="ADAL" clId="{FCC78D05-2439-465B-884B-E17A1E25AA22}" dt="2021-12-19T20:13:08.177" v="1566" actId="1076"/>
          <ac:spMkLst>
            <pc:docMk/>
            <pc:sldMk cId="109857222" sldId="256"/>
            <ac:spMk id="5" creationId="{42F61FCC-3038-4B82-8829-FB79AE41B54D}"/>
          </ac:spMkLst>
        </pc:spChg>
        <pc:picChg chg="add del mod">
          <ac:chgData name="CHEUNG, Hiu Ching Athena [Student]" userId="03cc0922-5853-4d01-aac9-cbffaf26e9d9" providerId="ADAL" clId="{FCC78D05-2439-465B-884B-E17A1E25AA22}" dt="2021-12-18T13:00:02.031" v="814" actId="21"/>
          <ac:picMkLst>
            <pc:docMk/>
            <pc:sldMk cId="109857222" sldId="256"/>
            <ac:picMk id="7" creationId="{5B14F896-F355-49D1-9E6A-9E7B337308B7}"/>
          </ac:picMkLst>
        </pc:picChg>
        <pc:picChg chg="add mod">
          <ac:chgData name="CHEUNG, Hiu Ching Athena [Student]" userId="03cc0922-5853-4d01-aac9-cbffaf26e9d9" providerId="ADAL" clId="{FCC78D05-2439-465B-884B-E17A1E25AA22}" dt="2021-12-19T20:12:54.481" v="1563" actId="962"/>
          <ac:picMkLst>
            <pc:docMk/>
            <pc:sldMk cId="109857222" sldId="256"/>
            <ac:picMk id="7" creationId="{A171232F-5861-4777-9AB8-94FDB337A219}"/>
          </ac:picMkLst>
        </pc:picChg>
      </pc:sldChg>
      <pc:sldChg chg="delSp modSp add mod modClrScheme chgLayout">
        <pc:chgData name="CHEUNG, Hiu Ching Athena [Student]" userId="03cc0922-5853-4d01-aac9-cbffaf26e9d9" providerId="ADAL" clId="{FCC78D05-2439-465B-884B-E17A1E25AA22}" dt="2021-12-16T14:08:16.204" v="172" actId="478"/>
        <pc:sldMkLst>
          <pc:docMk/>
          <pc:sldMk cId="2120629271" sldId="257"/>
        </pc:sldMkLst>
        <pc:spChg chg="del mod ord">
          <ac:chgData name="CHEUNG, Hiu Ching Athena [Student]" userId="03cc0922-5853-4d01-aac9-cbffaf26e9d9" providerId="ADAL" clId="{FCC78D05-2439-465B-884B-E17A1E25AA22}" dt="2021-12-16T14:08:16.204" v="172" actId="478"/>
          <ac:spMkLst>
            <pc:docMk/>
            <pc:sldMk cId="2120629271" sldId="257"/>
            <ac:spMk id="2" creationId="{00000000-0000-0000-0000-000000000000}"/>
          </ac:spMkLst>
        </pc:spChg>
        <pc:spChg chg="del mod ord">
          <ac:chgData name="CHEUNG, Hiu Ching Athena [Student]" userId="03cc0922-5853-4d01-aac9-cbffaf26e9d9" providerId="ADAL" clId="{FCC78D05-2439-465B-884B-E17A1E25AA22}" dt="2021-12-16T14:08:14.548" v="171" actId="478"/>
          <ac:spMkLst>
            <pc:docMk/>
            <pc:sldMk cId="2120629271" sldId="257"/>
            <ac:spMk id="3" creationId="{00000000-0000-0000-0000-000000000000}"/>
          </ac:spMkLst>
        </pc:spChg>
      </pc:sldChg>
      <pc:sldChg chg="modSp mod">
        <pc:chgData name="CHEUNG, Hiu Ching Athena [Student]" userId="03cc0922-5853-4d01-aac9-cbffaf26e9d9" providerId="ADAL" clId="{FCC78D05-2439-465B-884B-E17A1E25AA22}" dt="2021-12-18T10:30:17.618" v="295" actId="20577"/>
        <pc:sldMkLst>
          <pc:docMk/>
          <pc:sldMk cId="4290765540" sldId="257"/>
        </pc:sldMkLst>
        <pc:spChg chg="mod">
          <ac:chgData name="CHEUNG, Hiu Ching Athena [Student]" userId="03cc0922-5853-4d01-aac9-cbffaf26e9d9" providerId="ADAL" clId="{FCC78D05-2439-465B-884B-E17A1E25AA22}" dt="2021-12-18T10:30:17.618" v="295" actId="20577"/>
          <ac:spMkLst>
            <pc:docMk/>
            <pc:sldMk cId="4290765540" sldId="257"/>
            <ac:spMk id="3" creationId="{D6DB55C1-F80F-5743-94F2-0983C6511E12}"/>
          </ac:spMkLst>
        </pc:spChg>
      </pc:sldChg>
      <pc:sldChg chg="modSp mod">
        <pc:chgData name="CHEUNG, Hiu Ching Athena [Student]" userId="03cc0922-5853-4d01-aac9-cbffaf26e9d9" providerId="ADAL" clId="{FCC78D05-2439-465B-884B-E17A1E25AA22}" dt="2021-12-18T12:17:33.747" v="338" actId="113"/>
        <pc:sldMkLst>
          <pc:docMk/>
          <pc:sldMk cId="2202983541" sldId="258"/>
        </pc:sldMkLst>
        <pc:spChg chg="mod">
          <ac:chgData name="CHEUNG, Hiu Ching Athena [Student]" userId="03cc0922-5853-4d01-aac9-cbffaf26e9d9" providerId="ADAL" clId="{FCC78D05-2439-465B-884B-E17A1E25AA22}" dt="2021-12-18T12:17:02.998" v="333" actId="20577"/>
          <ac:spMkLst>
            <pc:docMk/>
            <pc:sldMk cId="2202983541" sldId="258"/>
            <ac:spMk id="2" creationId="{136DE924-4DC1-774C-8A56-DD59A1C2F638}"/>
          </ac:spMkLst>
        </pc:spChg>
        <pc:spChg chg="mod">
          <ac:chgData name="CHEUNG, Hiu Ching Athena [Student]" userId="03cc0922-5853-4d01-aac9-cbffaf26e9d9" providerId="ADAL" clId="{FCC78D05-2439-465B-884B-E17A1E25AA22}" dt="2021-12-18T12:17:33.747" v="338" actId="113"/>
          <ac:spMkLst>
            <pc:docMk/>
            <pc:sldMk cId="2202983541" sldId="258"/>
            <ac:spMk id="3" creationId="{4431E93B-A37E-1542-BBC0-89E461233485}"/>
          </ac:spMkLst>
        </pc:spChg>
      </pc:sldChg>
      <pc:sldChg chg="addSp delSp modSp mod">
        <pc:chgData name="CHEUNG, Hiu Ching Athena [Student]" userId="03cc0922-5853-4d01-aac9-cbffaf26e9d9" providerId="ADAL" clId="{FCC78D05-2439-465B-884B-E17A1E25AA22}" dt="2021-12-18T13:08:33.550" v="911" actId="14100"/>
        <pc:sldMkLst>
          <pc:docMk/>
          <pc:sldMk cId="539567168" sldId="260"/>
        </pc:sldMkLst>
        <pc:spChg chg="mod">
          <ac:chgData name="CHEUNG, Hiu Ching Athena [Student]" userId="03cc0922-5853-4d01-aac9-cbffaf26e9d9" providerId="ADAL" clId="{FCC78D05-2439-465B-884B-E17A1E25AA22}" dt="2021-12-18T13:07:45.747" v="905" actId="255"/>
          <ac:spMkLst>
            <pc:docMk/>
            <pc:sldMk cId="539567168" sldId="260"/>
            <ac:spMk id="3" creationId="{1287594C-BF45-5F41-9AEE-8BC80FF8DA91}"/>
          </ac:spMkLst>
        </pc:spChg>
        <pc:picChg chg="add mod">
          <ac:chgData name="CHEUNG, Hiu Ching Athena [Student]" userId="03cc0922-5853-4d01-aac9-cbffaf26e9d9" providerId="ADAL" clId="{FCC78D05-2439-465B-884B-E17A1E25AA22}" dt="2021-12-18T12:59:59.699" v="813" actId="1076"/>
          <ac:picMkLst>
            <pc:docMk/>
            <pc:sldMk cId="539567168" sldId="260"/>
            <ac:picMk id="4" creationId="{4ACAA266-3491-41FD-8249-F95CCE36B28A}"/>
          </ac:picMkLst>
        </pc:picChg>
        <pc:picChg chg="add mod">
          <ac:chgData name="CHEUNG, Hiu Ching Athena [Student]" userId="03cc0922-5853-4d01-aac9-cbffaf26e9d9" providerId="ADAL" clId="{FCC78D05-2439-465B-884B-E17A1E25AA22}" dt="2021-12-18T13:07:25.364" v="903" actId="1076"/>
          <ac:picMkLst>
            <pc:docMk/>
            <pc:sldMk cId="539567168" sldId="260"/>
            <ac:picMk id="5" creationId="{1681D13E-9AF4-4B5E-AD58-11DE6FDE1AB2}"/>
          </ac:picMkLst>
        </pc:picChg>
        <pc:inkChg chg="add del">
          <ac:chgData name="CHEUNG, Hiu Ching Athena [Student]" userId="03cc0922-5853-4d01-aac9-cbffaf26e9d9" providerId="ADAL" clId="{FCC78D05-2439-465B-884B-E17A1E25AA22}" dt="2021-12-18T13:06:29.800" v="898" actId="9405"/>
          <ac:inkMkLst>
            <pc:docMk/>
            <pc:sldMk cId="539567168" sldId="260"/>
            <ac:inkMk id="28" creationId="{13938E65-6491-4BA0-B8D3-77891774F6AA}"/>
          </ac:inkMkLst>
        </pc:inkChg>
        <pc:cxnChg chg="add mod">
          <ac:chgData name="CHEUNG, Hiu Ching Athena [Student]" userId="03cc0922-5853-4d01-aac9-cbffaf26e9d9" providerId="ADAL" clId="{FCC78D05-2439-465B-884B-E17A1E25AA22}" dt="2021-12-18T13:08:23.224" v="909" actId="14100"/>
          <ac:cxnSpMkLst>
            <pc:docMk/>
            <pc:sldMk cId="539567168" sldId="260"/>
            <ac:cxnSpMk id="7" creationId="{DFEF0BB0-57A7-4910-885B-2F7565132F78}"/>
          </ac:cxnSpMkLst>
        </pc:cxnChg>
        <pc:cxnChg chg="add del mod">
          <ac:chgData name="CHEUNG, Hiu Ching Athena [Student]" userId="03cc0922-5853-4d01-aac9-cbffaf26e9d9" providerId="ADAL" clId="{FCC78D05-2439-465B-884B-E17A1E25AA22}" dt="2021-12-18T13:05:16.044" v="888" actId="478"/>
          <ac:cxnSpMkLst>
            <pc:docMk/>
            <pc:sldMk cId="539567168" sldId="260"/>
            <ac:cxnSpMk id="9" creationId="{A6C733D4-AE90-4338-8A7F-D64853C0B679}"/>
          </ac:cxnSpMkLst>
        </pc:cxnChg>
        <pc:cxnChg chg="add mod">
          <ac:chgData name="CHEUNG, Hiu Ching Athena [Student]" userId="03cc0922-5853-4d01-aac9-cbffaf26e9d9" providerId="ADAL" clId="{FCC78D05-2439-465B-884B-E17A1E25AA22}" dt="2021-12-18T13:08:33.550" v="911" actId="14100"/>
          <ac:cxnSpMkLst>
            <pc:docMk/>
            <pc:sldMk cId="539567168" sldId="260"/>
            <ac:cxnSpMk id="23" creationId="{FC738E15-8A6D-4E2A-A25B-97F94F22943F}"/>
          </ac:cxnSpMkLst>
        </pc:cxnChg>
        <pc:cxnChg chg="add mod">
          <ac:chgData name="CHEUNG, Hiu Ching Athena [Student]" userId="03cc0922-5853-4d01-aac9-cbffaf26e9d9" providerId="ADAL" clId="{FCC78D05-2439-465B-884B-E17A1E25AA22}" dt="2021-12-18T13:07:51.067" v="906" actId="14100"/>
          <ac:cxnSpMkLst>
            <pc:docMk/>
            <pc:sldMk cId="539567168" sldId="260"/>
            <ac:cxnSpMk id="30" creationId="{00B68E6C-5837-437C-801E-F4BC4DA9ACB7}"/>
          </ac:cxnSpMkLst>
        </pc:cxnChg>
      </pc:sldChg>
      <pc:sldChg chg="addSp delSp modSp mod">
        <pc:chgData name="CHEUNG, Hiu Ching Athena [Student]" userId="03cc0922-5853-4d01-aac9-cbffaf26e9d9" providerId="ADAL" clId="{FCC78D05-2439-465B-884B-E17A1E25AA22}" dt="2021-12-18T13:10:55.325" v="926" actId="20577"/>
        <pc:sldMkLst>
          <pc:docMk/>
          <pc:sldMk cId="2623136892" sldId="261"/>
        </pc:sldMkLst>
        <pc:spChg chg="mod">
          <ac:chgData name="CHEUNG, Hiu Ching Athena [Student]" userId="03cc0922-5853-4d01-aac9-cbffaf26e9d9" providerId="ADAL" clId="{FCC78D05-2439-465B-884B-E17A1E25AA22}" dt="2021-12-18T13:10:55.325" v="926" actId="20577"/>
          <ac:spMkLst>
            <pc:docMk/>
            <pc:sldMk cId="2623136892" sldId="261"/>
            <ac:spMk id="2" creationId="{8FB45E1D-0993-B54C-8F25-4B48DF0EA9A5}"/>
          </ac:spMkLst>
        </pc:spChg>
        <pc:spChg chg="del">
          <ac:chgData name="CHEUNG, Hiu Ching Athena [Student]" userId="03cc0922-5853-4d01-aac9-cbffaf26e9d9" providerId="ADAL" clId="{FCC78D05-2439-465B-884B-E17A1E25AA22}" dt="2021-12-18T12:37:45.489" v="742" actId="478"/>
          <ac:spMkLst>
            <pc:docMk/>
            <pc:sldMk cId="2623136892" sldId="261"/>
            <ac:spMk id="3" creationId="{F61F248E-26E7-3F4C-8C19-58F26EC4B304}"/>
          </ac:spMkLst>
        </pc:spChg>
        <pc:spChg chg="add mod">
          <ac:chgData name="CHEUNG, Hiu Ching Athena [Student]" userId="03cc0922-5853-4d01-aac9-cbffaf26e9d9" providerId="ADAL" clId="{FCC78D05-2439-465B-884B-E17A1E25AA22}" dt="2021-12-18T12:58:07.753" v="809" actId="2710"/>
          <ac:spMkLst>
            <pc:docMk/>
            <pc:sldMk cId="2623136892" sldId="261"/>
            <ac:spMk id="7" creationId="{FC24BA51-F0A4-42D0-AEAE-50D0F056B3E1}"/>
          </ac:spMkLst>
        </pc:spChg>
        <pc:picChg chg="add mod modCrop">
          <ac:chgData name="CHEUNG, Hiu Ching Athena [Student]" userId="03cc0922-5853-4d01-aac9-cbffaf26e9d9" providerId="ADAL" clId="{FCC78D05-2439-465B-884B-E17A1E25AA22}" dt="2021-12-18T12:57:44.153" v="807" actId="732"/>
          <ac:picMkLst>
            <pc:docMk/>
            <pc:sldMk cId="2623136892" sldId="261"/>
            <ac:picMk id="5" creationId="{CC0BBF53-425F-45D1-B63F-CF804CA69FA3}"/>
          </ac:picMkLst>
        </pc:picChg>
      </pc:sldChg>
      <pc:sldChg chg="addSp delSp modSp mod">
        <pc:chgData name="CHEUNG, Hiu Ching Athena [Student]" userId="03cc0922-5853-4d01-aac9-cbffaf26e9d9" providerId="ADAL" clId="{FCC78D05-2439-465B-884B-E17A1E25AA22}" dt="2021-12-18T12:30:55.546" v="515" actId="20577"/>
        <pc:sldMkLst>
          <pc:docMk/>
          <pc:sldMk cId="1457329349" sldId="262"/>
        </pc:sldMkLst>
        <pc:spChg chg="mod">
          <ac:chgData name="CHEUNG, Hiu Ching Athena [Student]" userId="03cc0922-5853-4d01-aac9-cbffaf26e9d9" providerId="ADAL" clId="{FCC78D05-2439-465B-884B-E17A1E25AA22}" dt="2021-12-18T12:30:55.546" v="515" actId="20577"/>
          <ac:spMkLst>
            <pc:docMk/>
            <pc:sldMk cId="1457329349" sldId="262"/>
            <ac:spMk id="2" creationId="{1B9C19C6-6595-3245-95C0-80C250171A1C}"/>
          </ac:spMkLst>
        </pc:spChg>
        <pc:spChg chg="del">
          <ac:chgData name="CHEUNG, Hiu Ching Athena [Student]" userId="03cc0922-5853-4d01-aac9-cbffaf26e9d9" providerId="ADAL" clId="{FCC78D05-2439-465B-884B-E17A1E25AA22}" dt="2021-12-18T12:29:22.339" v="492" actId="478"/>
          <ac:spMkLst>
            <pc:docMk/>
            <pc:sldMk cId="1457329349" sldId="262"/>
            <ac:spMk id="3" creationId="{A95CFCC7-5566-3149-9A7D-3F204B7454F1}"/>
          </ac:spMkLst>
        </pc:spChg>
        <pc:picChg chg="add mod modCrop">
          <ac:chgData name="CHEUNG, Hiu Ching Athena [Student]" userId="03cc0922-5853-4d01-aac9-cbffaf26e9d9" providerId="ADAL" clId="{FCC78D05-2439-465B-884B-E17A1E25AA22}" dt="2021-12-18T12:30:07.798" v="505" actId="1076"/>
          <ac:picMkLst>
            <pc:docMk/>
            <pc:sldMk cId="1457329349" sldId="262"/>
            <ac:picMk id="4" creationId="{32AD75E2-BBAE-4B0B-891E-389C5B53A178}"/>
          </ac:picMkLst>
        </pc:picChg>
        <pc:picChg chg="add mod modCrop">
          <ac:chgData name="CHEUNG, Hiu Ching Athena [Student]" userId="03cc0922-5853-4d01-aac9-cbffaf26e9d9" providerId="ADAL" clId="{FCC78D05-2439-465B-884B-E17A1E25AA22}" dt="2021-12-18T12:30:09.310" v="506" actId="1076"/>
          <ac:picMkLst>
            <pc:docMk/>
            <pc:sldMk cId="1457329349" sldId="262"/>
            <ac:picMk id="5" creationId="{622B25BF-1916-4584-9A93-6D77D9997C7E}"/>
          </ac:picMkLst>
        </pc:picChg>
      </pc:sldChg>
      <pc:sldChg chg="addSp modSp mod">
        <pc:chgData name="CHEUNG, Hiu Ching Athena [Student]" userId="03cc0922-5853-4d01-aac9-cbffaf26e9d9" providerId="ADAL" clId="{FCC78D05-2439-465B-884B-E17A1E25AA22}" dt="2021-12-18T12:28:09.643" v="486" actId="1076"/>
        <pc:sldMkLst>
          <pc:docMk/>
          <pc:sldMk cId="2510516149" sldId="265"/>
        </pc:sldMkLst>
        <pc:cxnChg chg="add mod">
          <ac:chgData name="CHEUNG, Hiu Ching Athena [Student]" userId="03cc0922-5853-4d01-aac9-cbffaf26e9d9" providerId="ADAL" clId="{FCC78D05-2439-465B-884B-E17A1E25AA22}" dt="2021-12-18T12:28:09.643" v="486" actId="1076"/>
          <ac:cxnSpMkLst>
            <pc:docMk/>
            <pc:sldMk cId="2510516149" sldId="265"/>
            <ac:cxnSpMk id="4" creationId="{5C818D13-84E5-4161-8631-096C041F721A}"/>
          </ac:cxnSpMkLst>
        </pc:cxnChg>
      </pc:sldChg>
      <pc:sldChg chg="modSp add del mod ord">
        <pc:chgData name="CHEUNG, Hiu Ching Athena [Student]" userId="03cc0922-5853-4d01-aac9-cbffaf26e9d9" providerId="ADAL" clId="{FCC78D05-2439-465B-884B-E17A1E25AA22}" dt="2021-12-18T12:17:42.751" v="340" actId="47"/>
        <pc:sldMkLst>
          <pc:docMk/>
          <pc:sldMk cId="1954791216" sldId="266"/>
        </pc:sldMkLst>
        <pc:spChg chg="mod">
          <ac:chgData name="CHEUNG, Hiu Ching Athena [Student]" userId="03cc0922-5853-4d01-aac9-cbffaf26e9d9" providerId="ADAL" clId="{FCC78D05-2439-465B-884B-E17A1E25AA22}" dt="2021-12-18T12:16:44.872" v="311" actId="20577"/>
          <ac:spMkLst>
            <pc:docMk/>
            <pc:sldMk cId="1954791216" sldId="266"/>
            <ac:spMk id="2" creationId="{136DE924-4DC1-774C-8A56-DD59A1C2F638}"/>
          </ac:spMkLst>
        </pc:spChg>
      </pc:sldChg>
      <pc:sldChg chg="modSp add mod">
        <pc:chgData name="CHEUNG, Hiu Ching Athena [Student]" userId="03cc0922-5853-4d01-aac9-cbffaf26e9d9" providerId="ADAL" clId="{FCC78D05-2439-465B-884B-E17A1E25AA22}" dt="2021-12-18T12:18:16.273" v="384" actId="113"/>
        <pc:sldMkLst>
          <pc:docMk/>
          <pc:sldMk cId="2572643433" sldId="267"/>
        </pc:sldMkLst>
        <pc:spChg chg="mod">
          <ac:chgData name="CHEUNG, Hiu Ching Athena [Student]" userId="03cc0922-5853-4d01-aac9-cbffaf26e9d9" providerId="ADAL" clId="{FCC78D05-2439-465B-884B-E17A1E25AA22}" dt="2021-12-18T12:18:00.314" v="366" actId="20577"/>
          <ac:spMkLst>
            <pc:docMk/>
            <pc:sldMk cId="2572643433" sldId="267"/>
            <ac:spMk id="2" creationId="{136DE924-4DC1-774C-8A56-DD59A1C2F638}"/>
          </ac:spMkLst>
        </pc:spChg>
        <pc:spChg chg="mod">
          <ac:chgData name="CHEUNG, Hiu Ching Athena [Student]" userId="03cc0922-5853-4d01-aac9-cbffaf26e9d9" providerId="ADAL" clId="{FCC78D05-2439-465B-884B-E17A1E25AA22}" dt="2021-12-18T12:18:16.273" v="384" actId="113"/>
          <ac:spMkLst>
            <pc:docMk/>
            <pc:sldMk cId="2572643433" sldId="267"/>
            <ac:spMk id="3" creationId="{4431E93B-A37E-1542-BBC0-89E461233485}"/>
          </ac:spMkLst>
        </pc:spChg>
      </pc:sldChg>
      <pc:sldChg chg="modSp add mod">
        <pc:chgData name="CHEUNG, Hiu Ching Athena [Student]" userId="03cc0922-5853-4d01-aac9-cbffaf26e9d9" providerId="ADAL" clId="{FCC78D05-2439-465B-884B-E17A1E25AA22}" dt="2021-12-18T12:17:46.641" v="351" actId="20577"/>
        <pc:sldMkLst>
          <pc:docMk/>
          <pc:sldMk cId="745576710" sldId="268"/>
        </pc:sldMkLst>
        <pc:spChg chg="mod">
          <ac:chgData name="CHEUNG, Hiu Ching Athena [Student]" userId="03cc0922-5853-4d01-aac9-cbffaf26e9d9" providerId="ADAL" clId="{FCC78D05-2439-465B-884B-E17A1E25AA22}" dt="2021-12-18T12:17:46.641" v="351" actId="20577"/>
          <ac:spMkLst>
            <pc:docMk/>
            <pc:sldMk cId="745576710" sldId="268"/>
            <ac:spMk id="3" creationId="{4431E93B-A37E-1542-BBC0-89E461233485}"/>
          </ac:spMkLst>
        </pc:spChg>
      </pc:sldChg>
      <pc:sldChg chg="modSp add del mod">
        <pc:chgData name="CHEUNG, Hiu Ching Athena [Student]" userId="03cc0922-5853-4d01-aac9-cbffaf26e9d9" providerId="ADAL" clId="{FCC78D05-2439-465B-884B-E17A1E25AA22}" dt="2021-12-18T12:17:19.580" v="336" actId="47"/>
        <pc:sldMkLst>
          <pc:docMk/>
          <pc:sldMk cId="3638362390" sldId="268"/>
        </pc:sldMkLst>
        <pc:spChg chg="mod">
          <ac:chgData name="CHEUNG, Hiu Ching Athena [Student]" userId="03cc0922-5853-4d01-aac9-cbffaf26e9d9" providerId="ADAL" clId="{FCC78D05-2439-465B-884B-E17A1E25AA22}" dt="2021-12-18T12:17:13.538" v="334" actId="21"/>
          <ac:spMkLst>
            <pc:docMk/>
            <pc:sldMk cId="3638362390" sldId="268"/>
            <ac:spMk id="2" creationId="{136DE924-4DC1-774C-8A56-DD59A1C2F638}"/>
          </ac:spMkLst>
        </pc:spChg>
      </pc:sldChg>
      <pc:sldChg chg="modSp add mod">
        <pc:chgData name="CHEUNG, Hiu Ching Athena [Student]" userId="03cc0922-5853-4d01-aac9-cbffaf26e9d9" providerId="ADAL" clId="{FCC78D05-2439-465B-884B-E17A1E25AA22}" dt="2021-12-18T16:59:43.939" v="1249" actId="20577"/>
        <pc:sldMkLst>
          <pc:docMk/>
          <pc:sldMk cId="4287514242" sldId="269"/>
        </pc:sldMkLst>
        <pc:spChg chg="mod">
          <ac:chgData name="CHEUNG, Hiu Ching Athena [Student]" userId="03cc0922-5853-4d01-aac9-cbffaf26e9d9" providerId="ADAL" clId="{FCC78D05-2439-465B-884B-E17A1E25AA22}" dt="2021-12-18T16:59:43.939" v="1249" actId="20577"/>
          <ac:spMkLst>
            <pc:docMk/>
            <pc:sldMk cId="4287514242" sldId="269"/>
            <ac:spMk id="3" creationId="{4431E93B-A37E-1542-BBC0-89E461233485}"/>
          </ac:spMkLst>
        </pc:spChg>
      </pc:sldChg>
      <pc:sldChg chg="addSp delSp modSp add mod ord">
        <pc:chgData name="CHEUNG, Hiu Ching Athena [Student]" userId="03cc0922-5853-4d01-aac9-cbffaf26e9d9" providerId="ADAL" clId="{FCC78D05-2439-465B-884B-E17A1E25AA22}" dt="2021-12-18T12:19:43.311" v="453" actId="1076"/>
        <pc:sldMkLst>
          <pc:docMk/>
          <pc:sldMk cId="2323005101" sldId="270"/>
        </pc:sldMkLst>
        <pc:spChg chg="mod">
          <ac:chgData name="CHEUNG, Hiu Ching Athena [Student]" userId="03cc0922-5853-4d01-aac9-cbffaf26e9d9" providerId="ADAL" clId="{FCC78D05-2439-465B-884B-E17A1E25AA22}" dt="2021-12-18T12:19:07.678" v="448" actId="20577"/>
          <ac:spMkLst>
            <pc:docMk/>
            <pc:sldMk cId="2323005101" sldId="270"/>
            <ac:spMk id="2" creationId="{AA5F39D5-2E9E-4C42-91F8-504F9B222A8E}"/>
          </ac:spMkLst>
        </pc:spChg>
        <pc:picChg chg="add mod">
          <ac:chgData name="CHEUNG, Hiu Ching Athena [Student]" userId="03cc0922-5853-4d01-aac9-cbffaf26e9d9" providerId="ADAL" clId="{FCC78D05-2439-465B-884B-E17A1E25AA22}" dt="2021-12-18T12:19:43.311" v="453" actId="1076"/>
          <ac:picMkLst>
            <pc:docMk/>
            <pc:sldMk cId="2323005101" sldId="270"/>
            <ac:picMk id="4" creationId="{9958596B-4F2A-44E4-ADB8-1F5C1435ABCC}"/>
          </ac:picMkLst>
        </pc:picChg>
        <pc:picChg chg="del">
          <ac:chgData name="CHEUNG, Hiu Ching Athena [Student]" userId="03cc0922-5853-4d01-aac9-cbffaf26e9d9" providerId="ADAL" clId="{FCC78D05-2439-465B-884B-E17A1E25AA22}" dt="2021-12-18T12:18:56.715" v="422" actId="478"/>
          <ac:picMkLst>
            <pc:docMk/>
            <pc:sldMk cId="2323005101" sldId="270"/>
            <ac:picMk id="5" creationId="{B67C668E-2AE8-024B-AC98-A8B191583C1C}"/>
          </ac:picMkLst>
        </pc:picChg>
      </pc:sldChg>
      <pc:sldChg chg="addSp delSp modSp add mod">
        <pc:chgData name="CHEUNG, Hiu Ching Athena [Student]" userId="03cc0922-5853-4d01-aac9-cbffaf26e9d9" providerId="ADAL" clId="{FCC78D05-2439-465B-884B-E17A1E25AA22}" dt="2021-12-18T16:56:53.928" v="1241" actId="1076"/>
        <pc:sldMkLst>
          <pc:docMk/>
          <pc:sldMk cId="896179168" sldId="271"/>
        </pc:sldMkLst>
        <pc:spChg chg="add del mod">
          <ac:chgData name="CHEUNG, Hiu Ching Athena [Student]" userId="03cc0922-5853-4d01-aac9-cbffaf26e9d9" providerId="ADAL" clId="{FCC78D05-2439-465B-884B-E17A1E25AA22}" dt="2021-12-18T16:56:26.512" v="1232" actId="478"/>
          <ac:spMkLst>
            <pc:docMk/>
            <pc:sldMk cId="896179168" sldId="271"/>
            <ac:spMk id="6" creationId="{AF4FE823-19FE-4807-901A-1B0A73E6F756}"/>
          </ac:spMkLst>
        </pc:spChg>
        <pc:picChg chg="del">
          <ac:chgData name="CHEUNG, Hiu Ching Athena [Student]" userId="03cc0922-5853-4d01-aac9-cbffaf26e9d9" providerId="ADAL" clId="{FCC78D05-2439-465B-884B-E17A1E25AA22}" dt="2021-12-18T12:20:18.234" v="455" actId="478"/>
          <ac:picMkLst>
            <pc:docMk/>
            <pc:sldMk cId="896179168" sldId="271"/>
            <ac:picMk id="4" creationId="{9958596B-4F2A-44E4-ADB8-1F5C1435ABCC}"/>
          </ac:picMkLst>
        </pc:picChg>
        <pc:picChg chg="add mod">
          <ac:chgData name="CHEUNG, Hiu Ching Athena [Student]" userId="03cc0922-5853-4d01-aac9-cbffaf26e9d9" providerId="ADAL" clId="{FCC78D05-2439-465B-884B-E17A1E25AA22}" dt="2021-12-18T16:56:53.928" v="1241" actId="1076"/>
          <ac:picMkLst>
            <pc:docMk/>
            <pc:sldMk cId="896179168" sldId="271"/>
            <ac:picMk id="5" creationId="{647B61FA-6B84-4954-A2A6-29071EE6415D}"/>
          </ac:picMkLst>
        </pc:picChg>
        <pc:picChg chg="add mod modCrop">
          <ac:chgData name="CHEUNG, Hiu Ching Athena [Student]" userId="03cc0922-5853-4d01-aac9-cbffaf26e9d9" providerId="ADAL" clId="{FCC78D05-2439-465B-884B-E17A1E25AA22}" dt="2021-12-18T16:56:51.344" v="1239" actId="1076"/>
          <ac:picMkLst>
            <pc:docMk/>
            <pc:sldMk cId="896179168" sldId="271"/>
            <ac:picMk id="8" creationId="{B61D26BE-DDD5-40B8-BDBD-15FEEF3B7659}"/>
          </ac:picMkLst>
        </pc:picChg>
      </pc:sldChg>
      <pc:sldChg chg="addSp delSp modSp add mod">
        <pc:chgData name="CHEUNG, Hiu Ching Athena [Student]" userId="03cc0922-5853-4d01-aac9-cbffaf26e9d9" providerId="ADAL" clId="{FCC78D05-2439-465B-884B-E17A1E25AA22}" dt="2021-12-18T16:59:08.438" v="1247" actId="478"/>
        <pc:sldMkLst>
          <pc:docMk/>
          <pc:sldMk cId="2308036161" sldId="272"/>
        </pc:sldMkLst>
        <pc:spChg chg="mod">
          <ac:chgData name="CHEUNG, Hiu Ching Athena [Student]" userId="03cc0922-5853-4d01-aac9-cbffaf26e9d9" providerId="ADAL" clId="{FCC78D05-2439-465B-884B-E17A1E25AA22}" dt="2021-12-18T12:34:54.683" v="610"/>
          <ac:spMkLst>
            <pc:docMk/>
            <pc:sldMk cId="2308036161" sldId="272"/>
            <ac:spMk id="2" creationId="{AA5F39D5-2E9E-4C42-91F8-504F9B222A8E}"/>
          </ac:spMkLst>
        </pc:spChg>
        <pc:spChg chg="add mod">
          <ac:chgData name="CHEUNG, Hiu Ching Athena [Student]" userId="03cc0922-5853-4d01-aac9-cbffaf26e9d9" providerId="ADAL" clId="{FCC78D05-2439-465B-884B-E17A1E25AA22}" dt="2021-12-18T12:36:40.537" v="741" actId="20577"/>
          <ac:spMkLst>
            <pc:docMk/>
            <pc:sldMk cId="2308036161" sldId="272"/>
            <ac:spMk id="3" creationId="{DE08A88C-932A-4692-AADB-1304065AC114}"/>
          </ac:spMkLst>
        </pc:spChg>
        <pc:spChg chg="add del mod">
          <ac:chgData name="CHEUNG, Hiu Ching Athena [Student]" userId="03cc0922-5853-4d01-aac9-cbffaf26e9d9" providerId="ADAL" clId="{FCC78D05-2439-465B-884B-E17A1E25AA22}" dt="2021-12-18T16:59:08.438" v="1247" actId="478"/>
          <ac:spMkLst>
            <pc:docMk/>
            <pc:sldMk cId="2308036161" sldId="272"/>
            <ac:spMk id="4" creationId="{2ABADFD0-1D68-4778-AF66-EDEA6334C7AF}"/>
          </ac:spMkLst>
        </pc:spChg>
        <pc:picChg chg="del">
          <ac:chgData name="CHEUNG, Hiu Ching Athena [Student]" userId="03cc0922-5853-4d01-aac9-cbffaf26e9d9" providerId="ADAL" clId="{FCC78D05-2439-465B-884B-E17A1E25AA22}" dt="2021-12-18T12:33:28.837" v="584" actId="478"/>
          <ac:picMkLst>
            <pc:docMk/>
            <pc:sldMk cId="2308036161" sldId="272"/>
            <ac:picMk id="5" creationId="{647B61FA-6B84-4954-A2A6-29071EE6415D}"/>
          </ac:picMkLst>
        </pc:picChg>
        <pc:picChg chg="add mod">
          <ac:chgData name="CHEUNG, Hiu Ching Athena [Student]" userId="03cc0922-5853-4d01-aac9-cbffaf26e9d9" providerId="ADAL" clId="{FCC78D05-2439-465B-884B-E17A1E25AA22}" dt="2021-12-18T16:58:58.619" v="1246" actId="1076"/>
          <ac:picMkLst>
            <pc:docMk/>
            <pc:sldMk cId="2308036161" sldId="272"/>
            <ac:picMk id="7" creationId="{5DBA0010-34B0-401B-8BD1-748E7CD7AE41}"/>
          </ac:picMkLst>
        </pc:picChg>
      </pc:sldChg>
      <pc:sldChg chg="addSp delSp modSp add mod">
        <pc:chgData name="CHEUNG, Hiu Ching Athena [Student]" userId="03cc0922-5853-4d01-aac9-cbffaf26e9d9" providerId="ADAL" clId="{FCC78D05-2439-465B-884B-E17A1E25AA22}" dt="2021-12-19T14:58:54.973" v="1556" actId="20577"/>
        <pc:sldMkLst>
          <pc:docMk/>
          <pc:sldMk cId="1229155217" sldId="273"/>
        </pc:sldMkLst>
        <pc:spChg chg="mod">
          <ac:chgData name="CHEUNG, Hiu Ching Athena [Student]" userId="03cc0922-5853-4d01-aac9-cbffaf26e9d9" providerId="ADAL" clId="{FCC78D05-2439-465B-884B-E17A1E25AA22}" dt="2021-12-19T14:58:54.973" v="1556" actId="20577"/>
          <ac:spMkLst>
            <pc:docMk/>
            <pc:sldMk cId="1229155217" sldId="273"/>
            <ac:spMk id="2" creationId="{1B9C19C6-6595-3245-95C0-80C250171A1C}"/>
          </ac:spMkLst>
        </pc:spChg>
        <pc:picChg chg="del">
          <ac:chgData name="CHEUNG, Hiu Ching Athena [Student]" userId="03cc0922-5853-4d01-aac9-cbffaf26e9d9" providerId="ADAL" clId="{FCC78D05-2439-465B-884B-E17A1E25AA22}" dt="2021-12-18T12:31:12.473" v="518" actId="478"/>
          <ac:picMkLst>
            <pc:docMk/>
            <pc:sldMk cId="1229155217" sldId="273"/>
            <ac:picMk id="4" creationId="{32AD75E2-BBAE-4B0B-891E-389C5B53A178}"/>
          </ac:picMkLst>
        </pc:picChg>
        <pc:picChg chg="del">
          <ac:chgData name="CHEUNG, Hiu Ching Athena [Student]" userId="03cc0922-5853-4d01-aac9-cbffaf26e9d9" providerId="ADAL" clId="{FCC78D05-2439-465B-884B-E17A1E25AA22}" dt="2021-12-18T12:31:11.029" v="517" actId="478"/>
          <ac:picMkLst>
            <pc:docMk/>
            <pc:sldMk cId="1229155217" sldId="273"/>
            <ac:picMk id="5" creationId="{622B25BF-1916-4584-9A93-6D77D9997C7E}"/>
          </ac:picMkLst>
        </pc:picChg>
        <pc:picChg chg="add mod modCrop">
          <ac:chgData name="CHEUNG, Hiu Ching Athena [Student]" userId="03cc0922-5853-4d01-aac9-cbffaf26e9d9" providerId="ADAL" clId="{FCC78D05-2439-465B-884B-E17A1E25AA22}" dt="2021-12-18T12:31:50.598" v="531" actId="1076"/>
          <ac:picMkLst>
            <pc:docMk/>
            <pc:sldMk cId="1229155217" sldId="273"/>
            <ac:picMk id="6" creationId="{A993FCCD-230A-4A2B-A42C-B10E19E424D7}"/>
          </ac:picMkLst>
        </pc:picChg>
        <pc:picChg chg="add mod modCrop">
          <ac:chgData name="CHEUNG, Hiu Ching Athena [Student]" userId="03cc0922-5853-4d01-aac9-cbffaf26e9d9" providerId="ADAL" clId="{FCC78D05-2439-465B-884B-E17A1E25AA22}" dt="2021-12-18T12:31:44.043" v="527" actId="1076"/>
          <ac:picMkLst>
            <pc:docMk/>
            <pc:sldMk cId="1229155217" sldId="273"/>
            <ac:picMk id="7" creationId="{898C1FF9-D5F9-42C5-9D8B-A2CB5ECF1A15}"/>
          </ac:picMkLst>
        </pc:picChg>
      </pc:sldChg>
      <pc:sldChg chg="del">
        <pc:chgData name="CHEUNG, Hiu Ching Athena [Student]" userId="03cc0922-5853-4d01-aac9-cbffaf26e9d9" providerId="ADAL" clId="{FCC78D05-2439-465B-884B-E17A1E25AA22}" dt="2021-12-19T14:18:33.746" v="1265" actId="47"/>
        <pc:sldMkLst>
          <pc:docMk/>
          <pc:sldMk cId="2295363492" sldId="274"/>
        </pc:sldMkLst>
      </pc:sldChg>
      <pc:sldChg chg="addSp delSp modSp add mod">
        <pc:chgData name="CHEUNG, Hiu Ching Athena [Student]" userId="03cc0922-5853-4d01-aac9-cbffaf26e9d9" providerId="ADAL" clId="{FCC78D05-2439-465B-884B-E17A1E25AA22}" dt="2021-12-18T13:11:01.041" v="932" actId="20577"/>
        <pc:sldMkLst>
          <pc:docMk/>
          <pc:sldMk cId="3040827553" sldId="275"/>
        </pc:sldMkLst>
        <pc:spChg chg="mod">
          <ac:chgData name="CHEUNG, Hiu Ching Athena [Student]" userId="03cc0922-5853-4d01-aac9-cbffaf26e9d9" providerId="ADAL" clId="{FCC78D05-2439-465B-884B-E17A1E25AA22}" dt="2021-12-18T13:11:01.041" v="932" actId="20577"/>
          <ac:spMkLst>
            <pc:docMk/>
            <pc:sldMk cId="3040827553" sldId="275"/>
            <ac:spMk id="2" creationId="{8FB45E1D-0993-B54C-8F25-4B48DF0EA9A5}"/>
          </ac:spMkLst>
        </pc:spChg>
        <pc:spChg chg="add mod">
          <ac:chgData name="CHEUNG, Hiu Ching Athena [Student]" userId="03cc0922-5853-4d01-aac9-cbffaf26e9d9" providerId="ADAL" clId="{FCC78D05-2439-465B-884B-E17A1E25AA22}" dt="2021-12-18T13:08:48.435" v="912" actId="255"/>
          <ac:spMkLst>
            <pc:docMk/>
            <pc:sldMk cId="3040827553" sldId="275"/>
            <ac:spMk id="10" creationId="{BE418178-0658-4D61-9A54-C178714B30A6}"/>
          </ac:spMkLst>
        </pc:spChg>
        <pc:spChg chg="add mod">
          <ac:chgData name="CHEUNG, Hiu Ching Athena [Student]" userId="03cc0922-5853-4d01-aac9-cbffaf26e9d9" providerId="ADAL" clId="{FCC78D05-2439-465B-884B-E17A1E25AA22}" dt="2021-12-18T13:09:06.660" v="917" actId="1076"/>
          <ac:spMkLst>
            <pc:docMk/>
            <pc:sldMk cId="3040827553" sldId="275"/>
            <ac:spMk id="12" creationId="{6793EC01-FF76-4F30-826B-40FB809170EF}"/>
          </ac:spMkLst>
        </pc:spChg>
        <pc:spChg chg="add mod">
          <ac:chgData name="CHEUNG, Hiu Ching Athena [Student]" userId="03cc0922-5853-4d01-aac9-cbffaf26e9d9" providerId="ADAL" clId="{FCC78D05-2439-465B-884B-E17A1E25AA22}" dt="2021-12-18T12:48:19.404" v="786" actId="1076"/>
          <ac:spMkLst>
            <pc:docMk/>
            <pc:sldMk cId="3040827553" sldId="275"/>
            <ac:spMk id="14" creationId="{2F383383-F01E-4CAF-92A2-E43EBA8C6E20}"/>
          </ac:spMkLst>
        </pc:spChg>
        <pc:graphicFrameChg chg="add del mod">
          <ac:chgData name="CHEUNG, Hiu Ching Athena [Student]" userId="03cc0922-5853-4d01-aac9-cbffaf26e9d9" providerId="ADAL" clId="{FCC78D05-2439-465B-884B-E17A1E25AA22}" dt="2021-12-18T12:41:28.585" v="769" actId="478"/>
          <ac:graphicFrameMkLst>
            <pc:docMk/>
            <pc:sldMk cId="3040827553" sldId="275"/>
            <ac:graphicFrameMk id="8" creationId="{449A4059-67BB-4EA6-B8E6-753775912F53}"/>
          </ac:graphicFrameMkLst>
        </pc:graphicFrameChg>
        <pc:picChg chg="add del mod modCrop">
          <ac:chgData name="CHEUNG, Hiu Ching Athena [Student]" userId="03cc0922-5853-4d01-aac9-cbffaf26e9d9" providerId="ADAL" clId="{FCC78D05-2439-465B-884B-E17A1E25AA22}" dt="2021-12-18T12:40:31.773" v="756" actId="478"/>
          <ac:picMkLst>
            <pc:docMk/>
            <pc:sldMk cId="3040827553" sldId="275"/>
            <ac:picMk id="4" creationId="{D6F571DF-7C49-406E-89DA-913F52F0C5C5}"/>
          </ac:picMkLst>
        </pc:picChg>
        <pc:picChg chg="del">
          <ac:chgData name="CHEUNG, Hiu Ching Athena [Student]" userId="03cc0922-5853-4d01-aac9-cbffaf26e9d9" providerId="ADAL" clId="{FCC78D05-2439-465B-884B-E17A1E25AA22}" dt="2021-12-18T12:38:02.942" v="748" actId="478"/>
          <ac:picMkLst>
            <pc:docMk/>
            <pc:sldMk cId="3040827553" sldId="275"/>
            <ac:picMk id="5" creationId="{CC0BBF53-425F-45D1-B63F-CF804CA69FA3}"/>
          </ac:picMkLst>
        </pc:picChg>
        <pc:picChg chg="add mod">
          <ac:chgData name="CHEUNG, Hiu Ching Athena [Student]" userId="03cc0922-5853-4d01-aac9-cbffaf26e9d9" providerId="ADAL" clId="{FCC78D05-2439-465B-884B-E17A1E25AA22}" dt="2021-12-18T12:41:02.438" v="765" actId="1076"/>
          <ac:picMkLst>
            <pc:docMk/>
            <pc:sldMk cId="3040827553" sldId="275"/>
            <ac:picMk id="6" creationId="{D4FE56A5-3F58-40FC-83E2-612EFECC3057}"/>
          </ac:picMkLst>
        </pc:picChg>
        <pc:picChg chg="add mod">
          <ac:chgData name="CHEUNG, Hiu Ching Athena [Student]" userId="03cc0922-5853-4d01-aac9-cbffaf26e9d9" providerId="ADAL" clId="{FCC78D05-2439-465B-884B-E17A1E25AA22}" dt="2021-12-18T12:41:07.120" v="766" actId="1076"/>
          <ac:picMkLst>
            <pc:docMk/>
            <pc:sldMk cId="3040827553" sldId="275"/>
            <ac:picMk id="7" creationId="{3D598517-F3F6-4466-9791-05FD3349FDF9}"/>
          </ac:picMkLst>
        </pc:picChg>
      </pc:sldChg>
      <pc:sldChg chg="addSp delSp modSp add mod">
        <pc:chgData name="CHEUNG, Hiu Ching Athena [Student]" userId="03cc0922-5853-4d01-aac9-cbffaf26e9d9" providerId="ADAL" clId="{FCC78D05-2439-465B-884B-E17A1E25AA22}" dt="2021-12-18T13:39:29.457" v="944" actId="1076"/>
        <pc:sldMkLst>
          <pc:docMk/>
          <pc:sldMk cId="1695186702" sldId="276"/>
        </pc:sldMkLst>
        <pc:spChg chg="mod">
          <ac:chgData name="CHEUNG, Hiu Ching Athena [Student]" userId="03cc0922-5853-4d01-aac9-cbffaf26e9d9" providerId="ADAL" clId="{FCC78D05-2439-465B-884B-E17A1E25AA22}" dt="2021-12-18T13:10:45.705" v="924"/>
          <ac:spMkLst>
            <pc:docMk/>
            <pc:sldMk cId="1695186702" sldId="276"/>
            <ac:spMk id="2" creationId="{1B9C19C6-6595-3245-95C0-80C250171A1C}"/>
          </ac:spMkLst>
        </pc:spChg>
        <pc:picChg chg="add mod modCrop">
          <ac:chgData name="CHEUNG, Hiu Ching Athena [Student]" userId="03cc0922-5853-4d01-aac9-cbffaf26e9d9" providerId="ADAL" clId="{FCC78D05-2439-465B-884B-E17A1E25AA22}" dt="2021-12-18T13:39:15.025" v="941" actId="1076"/>
          <ac:picMkLst>
            <pc:docMk/>
            <pc:sldMk cId="1695186702" sldId="276"/>
            <ac:picMk id="4" creationId="{5DB0F08C-B246-4CF8-89B2-FD9E779D2DF5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38:47.121" v="936" actId="478"/>
          <ac:picMkLst>
            <pc:docMk/>
            <pc:sldMk cId="1695186702" sldId="276"/>
            <ac:picMk id="5" creationId="{360F10A2-B7BC-424C-B94B-BEFBC01F975D}"/>
          </ac:picMkLst>
        </pc:picChg>
        <pc:picChg chg="del">
          <ac:chgData name="CHEUNG, Hiu Ching Athena [Student]" userId="03cc0922-5853-4d01-aac9-cbffaf26e9d9" providerId="ADAL" clId="{FCC78D05-2439-465B-884B-E17A1E25AA22}" dt="2021-12-18T13:10:20.561" v="920" actId="478"/>
          <ac:picMkLst>
            <pc:docMk/>
            <pc:sldMk cId="1695186702" sldId="276"/>
            <ac:picMk id="6" creationId="{A993FCCD-230A-4A2B-A42C-B10E19E424D7}"/>
          </ac:picMkLst>
        </pc:picChg>
        <pc:picChg chg="del">
          <ac:chgData name="CHEUNG, Hiu Ching Athena [Student]" userId="03cc0922-5853-4d01-aac9-cbffaf26e9d9" providerId="ADAL" clId="{FCC78D05-2439-465B-884B-E17A1E25AA22}" dt="2021-12-18T13:10:16.038" v="919" actId="478"/>
          <ac:picMkLst>
            <pc:docMk/>
            <pc:sldMk cId="1695186702" sldId="276"/>
            <ac:picMk id="7" creationId="{898C1FF9-D5F9-42C5-9D8B-A2CB5ECF1A15}"/>
          </ac:picMkLst>
        </pc:picChg>
        <pc:picChg chg="add mod">
          <ac:chgData name="CHEUNG, Hiu Ching Athena [Student]" userId="03cc0922-5853-4d01-aac9-cbffaf26e9d9" providerId="ADAL" clId="{FCC78D05-2439-465B-884B-E17A1E25AA22}" dt="2021-12-18T13:39:29.457" v="944" actId="1076"/>
          <ac:picMkLst>
            <pc:docMk/>
            <pc:sldMk cId="1695186702" sldId="276"/>
            <ac:picMk id="9" creationId="{0BE09DD1-0773-4D21-9888-EDB97830273F}"/>
          </ac:picMkLst>
        </pc:picChg>
      </pc:sldChg>
      <pc:sldChg chg="addSp delSp modSp add mod">
        <pc:chgData name="CHEUNG, Hiu Ching Athena [Student]" userId="03cc0922-5853-4d01-aac9-cbffaf26e9d9" providerId="ADAL" clId="{FCC78D05-2439-465B-884B-E17A1E25AA22}" dt="2021-12-18T13:45:46.191" v="1081" actId="1036"/>
        <pc:sldMkLst>
          <pc:docMk/>
          <pc:sldMk cId="4156546814" sldId="277"/>
        </pc:sldMkLst>
        <pc:spChg chg="mod">
          <ac:chgData name="CHEUNG, Hiu Ching Athena [Student]" userId="03cc0922-5853-4d01-aac9-cbffaf26e9d9" providerId="ADAL" clId="{FCC78D05-2439-465B-884B-E17A1E25AA22}" dt="2021-12-18T13:39:56.735" v="974" actId="20577"/>
          <ac:spMkLst>
            <pc:docMk/>
            <pc:sldMk cId="4156546814" sldId="277"/>
            <ac:spMk id="2" creationId="{1B9C19C6-6595-3245-95C0-80C250171A1C}"/>
          </ac:spMkLst>
        </pc:spChg>
        <pc:graphicFrameChg chg="add del mod">
          <ac:chgData name="CHEUNG, Hiu Ching Athena [Student]" userId="03cc0922-5853-4d01-aac9-cbffaf26e9d9" providerId="ADAL" clId="{FCC78D05-2439-465B-884B-E17A1E25AA22}" dt="2021-12-18T13:40:57.008" v="982" actId="478"/>
          <ac:graphicFrameMkLst>
            <pc:docMk/>
            <pc:sldMk cId="4156546814" sldId="277"/>
            <ac:graphicFrameMk id="3" creationId="{3BC2C418-4630-4825-942D-A879A9CB6EC0}"/>
          </ac:graphicFrameMkLst>
        </pc:graphicFrameChg>
        <pc:graphicFrameChg chg="add del mod modGraphic">
          <ac:chgData name="CHEUNG, Hiu Ching Athena [Student]" userId="03cc0922-5853-4d01-aac9-cbffaf26e9d9" providerId="ADAL" clId="{FCC78D05-2439-465B-884B-E17A1E25AA22}" dt="2021-12-18T13:43:21.531" v="1015" actId="478"/>
          <ac:graphicFrameMkLst>
            <pc:docMk/>
            <pc:sldMk cId="4156546814" sldId="277"/>
            <ac:graphicFrameMk id="10" creationId="{EE9DC3AB-5893-44DB-8776-E17D08446B40}"/>
          </ac:graphicFrameMkLst>
        </pc:graphicFrameChg>
        <pc:picChg chg="del">
          <ac:chgData name="CHEUNG, Hiu Ching Athena [Student]" userId="03cc0922-5853-4d01-aac9-cbffaf26e9d9" providerId="ADAL" clId="{FCC78D05-2439-465B-884B-E17A1E25AA22}" dt="2021-12-18T13:40:03.228" v="975" actId="478"/>
          <ac:picMkLst>
            <pc:docMk/>
            <pc:sldMk cId="4156546814" sldId="277"/>
            <ac:picMk id="4" creationId="{5DB0F08C-B246-4CF8-89B2-FD9E779D2DF5}"/>
          </ac:picMkLst>
        </pc:picChg>
        <pc:picChg chg="add mod ord">
          <ac:chgData name="CHEUNG, Hiu Ching Athena [Student]" userId="03cc0922-5853-4d01-aac9-cbffaf26e9d9" providerId="ADAL" clId="{FCC78D05-2439-465B-884B-E17A1E25AA22}" dt="2021-12-18T13:45:15.636" v="1057" actId="1076"/>
          <ac:picMkLst>
            <pc:docMk/>
            <pc:sldMk cId="4156546814" sldId="277"/>
            <ac:picMk id="5" creationId="{20F7670E-0DBC-42CB-B497-1D60222A164E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45:46.191" v="1081" actId="1036"/>
          <ac:picMkLst>
            <pc:docMk/>
            <pc:sldMk cId="4156546814" sldId="277"/>
            <ac:picMk id="6" creationId="{4E0FC8AF-2C5E-4DA4-980F-A519EF06A7FC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41:23.084" v="987" actId="478"/>
          <ac:picMkLst>
            <pc:docMk/>
            <pc:sldMk cId="4156546814" sldId="277"/>
            <ac:picMk id="8" creationId="{2C206F26-7EC3-4ADC-94A1-B2A9E41403FE}"/>
          </ac:picMkLst>
        </pc:picChg>
        <pc:picChg chg="del">
          <ac:chgData name="CHEUNG, Hiu Ching Athena [Student]" userId="03cc0922-5853-4d01-aac9-cbffaf26e9d9" providerId="ADAL" clId="{FCC78D05-2439-465B-884B-E17A1E25AA22}" dt="2021-12-18T13:40:04.604" v="976" actId="478"/>
          <ac:picMkLst>
            <pc:docMk/>
            <pc:sldMk cId="4156546814" sldId="277"/>
            <ac:picMk id="9" creationId="{0BE09DD1-0773-4D21-9888-EDB97830273F}"/>
          </ac:picMkLst>
        </pc:picChg>
        <pc:picChg chg="add mod">
          <ac:chgData name="CHEUNG, Hiu Ching Athena [Student]" userId="03cc0922-5853-4d01-aac9-cbffaf26e9d9" providerId="ADAL" clId="{FCC78D05-2439-465B-884B-E17A1E25AA22}" dt="2021-12-18T13:45:04.090" v="1052" actId="1076"/>
          <ac:picMkLst>
            <pc:docMk/>
            <pc:sldMk cId="4156546814" sldId="277"/>
            <ac:picMk id="17" creationId="{114BB03F-B016-4AAF-9137-0F9B61D11D82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42:45.304" v="1002" actId="21"/>
          <ac:picMkLst>
            <pc:docMk/>
            <pc:sldMk cId="4156546814" sldId="277"/>
            <ac:picMk id="18" creationId="{A83079F1-AEE0-44D4-839F-5EE67EA23589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42:51.930" v="1005" actId="21"/>
          <ac:picMkLst>
            <pc:docMk/>
            <pc:sldMk cId="4156546814" sldId="277"/>
            <ac:picMk id="19" creationId="{CECF5C96-F36E-4920-B2C4-76DBF4F1CA40}"/>
          </ac:picMkLst>
        </pc:picChg>
        <pc:picChg chg="add mod">
          <ac:chgData name="CHEUNG, Hiu Ching Athena [Student]" userId="03cc0922-5853-4d01-aac9-cbffaf26e9d9" providerId="ADAL" clId="{FCC78D05-2439-465B-884B-E17A1E25AA22}" dt="2021-12-18T13:45:04.090" v="1052" actId="1076"/>
          <ac:picMkLst>
            <pc:docMk/>
            <pc:sldMk cId="4156546814" sldId="277"/>
            <ac:picMk id="20" creationId="{3BBB7AFB-C4DF-4042-A155-989664143048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43:03.253" v="1011" actId="21"/>
          <ac:picMkLst>
            <pc:docMk/>
            <pc:sldMk cId="4156546814" sldId="277"/>
            <ac:picMk id="21" creationId="{08404778-4DAB-44C0-8858-06D8D0AED361}"/>
          </ac:picMkLst>
        </pc:picChg>
        <pc:picChg chg="add mod">
          <ac:chgData name="CHEUNG, Hiu Ching Athena [Student]" userId="03cc0922-5853-4d01-aac9-cbffaf26e9d9" providerId="ADAL" clId="{FCC78D05-2439-465B-884B-E17A1E25AA22}" dt="2021-12-18T13:45:04.090" v="1052" actId="1076"/>
          <ac:picMkLst>
            <pc:docMk/>
            <pc:sldMk cId="4156546814" sldId="277"/>
            <ac:picMk id="22" creationId="{2A5A2D29-4788-4F89-A3EC-3254ED385C07}"/>
          </ac:picMkLst>
        </pc:picChg>
        <pc:picChg chg="add mod">
          <ac:chgData name="CHEUNG, Hiu Ching Athena [Student]" userId="03cc0922-5853-4d01-aac9-cbffaf26e9d9" providerId="ADAL" clId="{FCC78D05-2439-465B-884B-E17A1E25AA22}" dt="2021-12-18T13:45:04.090" v="1052" actId="1076"/>
          <ac:picMkLst>
            <pc:docMk/>
            <pc:sldMk cId="4156546814" sldId="277"/>
            <ac:picMk id="23" creationId="{A7502CBB-4020-4211-88F9-2D99DDC8BD19}"/>
          </ac:picMkLst>
        </pc:picChg>
        <pc:picChg chg="add mod">
          <ac:chgData name="CHEUNG, Hiu Ching Athena [Student]" userId="03cc0922-5853-4d01-aac9-cbffaf26e9d9" providerId="ADAL" clId="{FCC78D05-2439-465B-884B-E17A1E25AA22}" dt="2021-12-18T13:45:04.090" v="1052" actId="1076"/>
          <ac:picMkLst>
            <pc:docMk/>
            <pc:sldMk cId="4156546814" sldId="277"/>
            <ac:picMk id="24" creationId="{0F4FB133-5047-4E90-8DFB-913647F4E3CD}"/>
          </ac:picMkLst>
        </pc:picChg>
        <pc:picChg chg="add mod">
          <ac:chgData name="CHEUNG, Hiu Ching Athena [Student]" userId="03cc0922-5853-4d01-aac9-cbffaf26e9d9" providerId="ADAL" clId="{FCC78D05-2439-465B-884B-E17A1E25AA22}" dt="2021-12-18T13:45:04.090" v="1052" actId="1076"/>
          <ac:picMkLst>
            <pc:docMk/>
            <pc:sldMk cId="4156546814" sldId="277"/>
            <ac:picMk id="25" creationId="{2D019D0F-8017-47F6-BD5F-1E49E2BD8750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40:57.008" v="982" actId="478"/>
          <ac:picMkLst>
            <pc:docMk/>
            <pc:sldMk cId="4156546814" sldId="277"/>
            <ac:picMk id="2049" creationId="{628B6ED7-F555-4FDC-AEC3-B3CBF023F01F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40:57.008" v="982" actId="478"/>
          <ac:picMkLst>
            <pc:docMk/>
            <pc:sldMk cId="4156546814" sldId="277"/>
            <ac:picMk id="2050" creationId="{0B9268F0-0907-4F00-90C0-4E3365455373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40:57.008" v="982" actId="478"/>
          <ac:picMkLst>
            <pc:docMk/>
            <pc:sldMk cId="4156546814" sldId="277"/>
            <ac:picMk id="2051" creationId="{12131FDF-9406-40F8-AF5B-77DFD4C52449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40:57.008" v="982" actId="478"/>
          <ac:picMkLst>
            <pc:docMk/>
            <pc:sldMk cId="4156546814" sldId="277"/>
            <ac:picMk id="2052" creationId="{81B3643E-40D4-4C45-93A9-0A3453AA7D09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40:57.008" v="982" actId="478"/>
          <ac:picMkLst>
            <pc:docMk/>
            <pc:sldMk cId="4156546814" sldId="277"/>
            <ac:picMk id="2053" creationId="{68262318-841C-4FC9-B9BF-570129A1EE15}"/>
          </ac:picMkLst>
        </pc:picChg>
        <pc:picChg chg="add del mod">
          <ac:chgData name="CHEUNG, Hiu Ching Athena [Student]" userId="03cc0922-5853-4d01-aac9-cbffaf26e9d9" providerId="ADAL" clId="{FCC78D05-2439-465B-884B-E17A1E25AA22}" dt="2021-12-18T13:40:57.008" v="982" actId="478"/>
          <ac:picMkLst>
            <pc:docMk/>
            <pc:sldMk cId="4156546814" sldId="277"/>
            <ac:picMk id="2054" creationId="{21243C53-342F-428B-AFA0-E3ED16791526}"/>
          </ac:picMkLst>
        </pc:picChg>
      </pc:sldChg>
      <pc:sldChg chg="addSp delSp modSp add mod ord">
        <pc:chgData name="CHEUNG, Hiu Ching Athena [Student]" userId="03cc0922-5853-4d01-aac9-cbffaf26e9d9" providerId="ADAL" clId="{FCC78D05-2439-465B-884B-E17A1E25AA22}" dt="2021-12-18T16:55:33.655" v="1231" actId="1076"/>
        <pc:sldMkLst>
          <pc:docMk/>
          <pc:sldMk cId="953668212" sldId="278"/>
        </pc:sldMkLst>
        <pc:spChg chg="mod">
          <ac:chgData name="CHEUNG, Hiu Ching Athena [Student]" userId="03cc0922-5853-4d01-aac9-cbffaf26e9d9" providerId="ADAL" clId="{FCC78D05-2439-465B-884B-E17A1E25AA22}" dt="2021-12-18T16:53:18.677" v="1195" actId="1076"/>
          <ac:spMkLst>
            <pc:docMk/>
            <pc:sldMk cId="953668212" sldId="278"/>
            <ac:spMk id="2" creationId="{1B9C19C6-6595-3245-95C0-80C250171A1C}"/>
          </ac:spMkLst>
        </pc:spChg>
        <pc:spChg chg="add mod">
          <ac:chgData name="CHEUNG, Hiu Ching Athena [Student]" userId="03cc0922-5853-4d01-aac9-cbffaf26e9d9" providerId="ADAL" clId="{FCC78D05-2439-465B-884B-E17A1E25AA22}" dt="2021-12-18T16:54:42.177" v="1222" actId="1076"/>
          <ac:spMkLst>
            <pc:docMk/>
            <pc:sldMk cId="953668212" sldId="278"/>
            <ac:spMk id="10" creationId="{13CEE6A3-057E-4281-8FCC-CD2943B28966}"/>
          </ac:spMkLst>
        </pc:spChg>
        <pc:spChg chg="add mod">
          <ac:chgData name="CHEUNG, Hiu Ching Athena [Student]" userId="03cc0922-5853-4d01-aac9-cbffaf26e9d9" providerId="ADAL" clId="{FCC78D05-2439-465B-884B-E17A1E25AA22}" dt="2021-12-18T16:54:48.655" v="1223" actId="1076"/>
          <ac:spMkLst>
            <pc:docMk/>
            <pc:sldMk cId="953668212" sldId="278"/>
            <ac:spMk id="11" creationId="{8F814ECE-018D-4C16-A2E1-A0BAF758635A}"/>
          </ac:spMkLst>
        </pc:spChg>
        <pc:picChg chg="del">
          <ac:chgData name="CHEUNG, Hiu Ching Athena [Student]" userId="03cc0922-5853-4d01-aac9-cbffaf26e9d9" providerId="ADAL" clId="{FCC78D05-2439-465B-884B-E17A1E25AA22}" dt="2021-12-18T13:46:29.533" v="1088" actId="478"/>
          <ac:picMkLst>
            <pc:docMk/>
            <pc:sldMk cId="953668212" sldId="278"/>
            <ac:picMk id="4" creationId="{5DB0F08C-B246-4CF8-89B2-FD9E779D2DF5}"/>
          </ac:picMkLst>
        </pc:picChg>
        <pc:picChg chg="add mod">
          <ac:chgData name="CHEUNG, Hiu Ching Athena [Student]" userId="03cc0922-5853-4d01-aac9-cbffaf26e9d9" providerId="ADAL" clId="{FCC78D05-2439-465B-884B-E17A1E25AA22}" dt="2021-12-18T16:53:55.995" v="1211" actId="1076"/>
          <ac:picMkLst>
            <pc:docMk/>
            <pc:sldMk cId="953668212" sldId="278"/>
            <ac:picMk id="5" creationId="{CCD2B1ED-8B10-410C-99BD-2509A4A64607}"/>
          </ac:picMkLst>
        </pc:picChg>
        <pc:picChg chg="add mod">
          <ac:chgData name="CHEUNG, Hiu Ching Athena [Student]" userId="03cc0922-5853-4d01-aac9-cbffaf26e9d9" providerId="ADAL" clId="{FCC78D05-2439-465B-884B-E17A1E25AA22}" dt="2021-12-18T16:53:59.209" v="1212" actId="1076"/>
          <ac:picMkLst>
            <pc:docMk/>
            <pc:sldMk cId="953668212" sldId="278"/>
            <ac:picMk id="6" creationId="{F44B8E43-D72E-4387-9FC5-2FADE8E0FA3A}"/>
          </ac:picMkLst>
        </pc:picChg>
        <pc:picChg chg="add del mod">
          <ac:chgData name="CHEUNG, Hiu Ching Athena [Student]" userId="03cc0922-5853-4d01-aac9-cbffaf26e9d9" providerId="ADAL" clId="{FCC78D05-2439-465B-884B-E17A1E25AA22}" dt="2021-12-18T16:54:56.040" v="1226" actId="478"/>
          <ac:picMkLst>
            <pc:docMk/>
            <pc:sldMk cId="953668212" sldId="278"/>
            <ac:picMk id="7" creationId="{5ED7459E-03B9-4836-AF19-C3ED60D48436}"/>
          </ac:picMkLst>
        </pc:picChg>
        <pc:picChg chg="del mod">
          <ac:chgData name="CHEUNG, Hiu Ching Athena [Student]" userId="03cc0922-5853-4d01-aac9-cbffaf26e9d9" providerId="ADAL" clId="{FCC78D05-2439-465B-884B-E17A1E25AA22}" dt="2021-12-18T13:46:30.025" v="1090" actId="478"/>
          <ac:picMkLst>
            <pc:docMk/>
            <pc:sldMk cId="953668212" sldId="278"/>
            <ac:picMk id="9" creationId="{0BE09DD1-0773-4D21-9888-EDB97830273F}"/>
          </ac:picMkLst>
        </pc:picChg>
        <pc:picChg chg="add mod">
          <ac:chgData name="CHEUNG, Hiu Ching Athena [Student]" userId="03cc0922-5853-4d01-aac9-cbffaf26e9d9" providerId="ADAL" clId="{FCC78D05-2439-465B-884B-E17A1E25AA22}" dt="2021-12-18T16:55:33.655" v="1231" actId="1076"/>
          <ac:picMkLst>
            <pc:docMk/>
            <pc:sldMk cId="953668212" sldId="278"/>
            <ac:picMk id="3074" creationId="{17B3FD44-3D81-4D94-865A-890046C8E3D9}"/>
          </ac:picMkLst>
        </pc:picChg>
      </pc:sldChg>
      <pc:sldChg chg="modSp add del mod">
        <pc:chgData name="CHEUNG, Hiu Ching Athena [Student]" userId="03cc0922-5853-4d01-aac9-cbffaf26e9d9" providerId="ADAL" clId="{FCC78D05-2439-465B-884B-E17A1E25AA22}" dt="2021-12-18T13:46:25.008" v="1084" actId="47"/>
        <pc:sldMkLst>
          <pc:docMk/>
          <pc:sldMk cId="2047490745" sldId="278"/>
        </pc:sldMkLst>
        <pc:spChg chg="mod">
          <ac:chgData name="CHEUNG, Hiu Ching Athena [Student]" userId="03cc0922-5853-4d01-aac9-cbffaf26e9d9" providerId="ADAL" clId="{FCC78D05-2439-465B-884B-E17A1E25AA22}" dt="2021-12-18T13:46:22.806" v="1083" actId="6549"/>
          <ac:spMkLst>
            <pc:docMk/>
            <pc:sldMk cId="2047490745" sldId="278"/>
            <ac:spMk id="2" creationId="{1B9C19C6-6595-3245-95C0-80C250171A1C}"/>
          </ac:spMkLst>
        </pc:spChg>
      </pc:sldChg>
      <pc:sldChg chg="modSp add mod">
        <pc:chgData name="CHEUNG, Hiu Ching Athena [Student]" userId="03cc0922-5853-4d01-aac9-cbffaf26e9d9" providerId="ADAL" clId="{FCC78D05-2439-465B-884B-E17A1E25AA22}" dt="2021-12-19T14:18:30.977" v="1264" actId="6549"/>
        <pc:sldMkLst>
          <pc:docMk/>
          <pc:sldMk cId="3090989485" sldId="284"/>
        </pc:sldMkLst>
        <pc:spChg chg="mod">
          <ac:chgData name="CHEUNG, Hiu Ching Athena [Student]" userId="03cc0922-5853-4d01-aac9-cbffaf26e9d9" providerId="ADAL" clId="{FCC78D05-2439-465B-884B-E17A1E25AA22}" dt="2021-12-19T14:18:28.592" v="1263" actId="20577"/>
          <ac:spMkLst>
            <pc:docMk/>
            <pc:sldMk cId="3090989485" sldId="284"/>
            <ac:spMk id="2" creationId="{136DE924-4DC1-774C-8A56-DD59A1C2F638}"/>
          </ac:spMkLst>
        </pc:spChg>
        <pc:spChg chg="mod">
          <ac:chgData name="CHEUNG, Hiu Ching Athena [Student]" userId="03cc0922-5853-4d01-aac9-cbffaf26e9d9" providerId="ADAL" clId="{FCC78D05-2439-465B-884B-E17A1E25AA22}" dt="2021-12-19T14:18:30.977" v="1264" actId="6549"/>
          <ac:spMkLst>
            <pc:docMk/>
            <pc:sldMk cId="3090989485" sldId="284"/>
            <ac:spMk id="3" creationId="{4431E93B-A37E-1542-BBC0-89E461233485}"/>
          </ac:spMkLst>
        </pc:spChg>
      </pc:sldChg>
      <pc:sldChg chg="modSp add mod ord">
        <pc:chgData name="CHEUNG, Hiu Ching Athena [Student]" userId="03cc0922-5853-4d01-aac9-cbffaf26e9d9" providerId="ADAL" clId="{FCC78D05-2439-465B-884B-E17A1E25AA22}" dt="2021-12-19T14:22:50.733" v="1489" actId="20577"/>
        <pc:sldMkLst>
          <pc:docMk/>
          <pc:sldMk cId="607353779" sldId="285"/>
        </pc:sldMkLst>
        <pc:spChg chg="mod">
          <ac:chgData name="CHEUNG, Hiu Ching Athena [Student]" userId="03cc0922-5853-4d01-aac9-cbffaf26e9d9" providerId="ADAL" clId="{FCC78D05-2439-465B-884B-E17A1E25AA22}" dt="2021-12-19T14:21:48.495" v="1412" actId="20577"/>
          <ac:spMkLst>
            <pc:docMk/>
            <pc:sldMk cId="607353779" sldId="285"/>
            <ac:spMk id="2" creationId="{9E45BCA2-0000-4837-B81C-4C8A95DF02E4}"/>
          </ac:spMkLst>
        </pc:spChg>
        <pc:spChg chg="mod">
          <ac:chgData name="CHEUNG, Hiu Ching Athena [Student]" userId="03cc0922-5853-4d01-aac9-cbffaf26e9d9" providerId="ADAL" clId="{FCC78D05-2439-465B-884B-E17A1E25AA22}" dt="2021-12-19T14:22:50.733" v="1489" actId="20577"/>
          <ac:spMkLst>
            <pc:docMk/>
            <pc:sldMk cId="607353779" sldId="285"/>
            <ac:spMk id="3" creationId="{5C014709-2346-4048-8475-8926A1BEF68E}"/>
          </ac:spMkLst>
        </pc:spChg>
      </pc:sldChg>
      <pc:sldChg chg="add del">
        <pc:chgData name="CHEUNG, Hiu Ching Athena [Student]" userId="03cc0922-5853-4d01-aac9-cbffaf26e9d9" providerId="ADAL" clId="{FCC78D05-2439-465B-884B-E17A1E25AA22}" dt="2021-12-19T14:18:51.047" v="1267" actId="47"/>
        <pc:sldMkLst>
          <pc:docMk/>
          <pc:sldMk cId="4129019226" sldId="285"/>
        </pc:sldMkLst>
      </pc:sldChg>
      <pc:sldChg chg="add ord">
        <pc:chgData name="CHEUNG, Hiu Ching Athena [Student]" userId="03cc0922-5853-4d01-aac9-cbffaf26e9d9" providerId="ADAL" clId="{FCC78D05-2439-465B-884B-E17A1E25AA22}" dt="2021-12-19T14:52:41.931" v="1498"/>
        <pc:sldMkLst>
          <pc:docMk/>
          <pc:sldMk cId="1839633903" sldId="286"/>
        </pc:sldMkLst>
      </pc:sldChg>
    </pc:docChg>
  </pc:docChgLst>
  <pc:docChgLst>
    <pc:chgData name="CHEUNG, Hiu Ching Athena [Student]" userId="S::18049261d@connect.polyu.hk::03cc0922-5853-4d01-aac9-cbffaf26e9d9" providerId="AD" clId="Web-{E851D4D3-F902-4AF3-B6E3-3DEB9B59AF67}"/>
    <pc:docChg chg="modSld">
      <pc:chgData name="CHEUNG, Hiu Ching Athena [Student]" userId="S::18049261d@connect.polyu.hk::03cc0922-5853-4d01-aac9-cbffaf26e9d9" providerId="AD" clId="Web-{E851D4D3-F902-4AF3-B6E3-3DEB9B59AF67}" dt="2021-12-16T08:47:17.087" v="14"/>
      <pc:docMkLst>
        <pc:docMk/>
      </pc:docMkLst>
      <pc:sldChg chg="addSp delSp modSp mod setBg">
        <pc:chgData name="CHEUNG, Hiu Ching Athena [Student]" userId="S::18049261d@connect.polyu.hk::03cc0922-5853-4d01-aac9-cbffaf26e9d9" providerId="AD" clId="Web-{E851D4D3-F902-4AF3-B6E3-3DEB9B59AF67}" dt="2021-12-16T08:47:17.087" v="14"/>
        <pc:sldMkLst>
          <pc:docMk/>
          <pc:sldMk cId="109857222" sldId="256"/>
        </pc:sldMkLst>
        <pc:spChg chg="mod">
          <ac:chgData name="CHEUNG, Hiu Ching Athena [Student]" userId="S::18049261d@connect.polyu.hk::03cc0922-5853-4d01-aac9-cbffaf26e9d9" providerId="AD" clId="Web-{E851D4D3-F902-4AF3-B6E3-3DEB9B59AF67}" dt="2021-12-16T08:47:17.087" v="1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EUNG, Hiu Ching Athena [Student]" userId="S::18049261d@connect.polyu.hk::03cc0922-5853-4d01-aac9-cbffaf26e9d9" providerId="AD" clId="Web-{E851D4D3-F902-4AF3-B6E3-3DEB9B59AF67}" dt="2021-12-16T08:47:17.087" v="14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HEUNG, Hiu Ching Athena [Student]" userId="S::18049261d@connect.polyu.hk::03cc0922-5853-4d01-aac9-cbffaf26e9d9" providerId="AD" clId="Web-{E851D4D3-F902-4AF3-B6E3-3DEB9B59AF67}" dt="2021-12-16T08:47:11.774" v="12"/>
          <ac:spMkLst>
            <pc:docMk/>
            <pc:sldMk cId="109857222" sldId="256"/>
            <ac:spMk id="8" creationId="{1ED8053C-AF28-403A-90F2-67A100EDECE4}"/>
          </ac:spMkLst>
        </pc:spChg>
        <pc:spChg chg="add del">
          <ac:chgData name="CHEUNG, Hiu Ching Athena [Student]" userId="S::18049261d@connect.polyu.hk::03cc0922-5853-4d01-aac9-cbffaf26e9d9" providerId="AD" clId="Web-{E851D4D3-F902-4AF3-B6E3-3DEB9B59AF67}" dt="2021-12-16T08:47:11.774" v="12"/>
          <ac:spMkLst>
            <pc:docMk/>
            <pc:sldMk cId="109857222" sldId="256"/>
            <ac:spMk id="9" creationId="{10BCDCE7-03A4-438B-9B4A-0F5E37C4C1AF}"/>
          </ac:spMkLst>
        </pc:spChg>
        <pc:spChg chg="add del">
          <ac:chgData name="CHEUNG, Hiu Ching Athena [Student]" userId="S::18049261d@connect.polyu.hk::03cc0922-5853-4d01-aac9-cbffaf26e9d9" providerId="AD" clId="Web-{E851D4D3-F902-4AF3-B6E3-3DEB9B59AF67}" dt="2021-12-16T08:47:17.087" v="14"/>
          <ac:spMkLst>
            <pc:docMk/>
            <pc:sldMk cId="109857222" sldId="256"/>
            <ac:spMk id="10" creationId="{7ADD6C35-4B10-4BFC-BAD6-56B49A790F4B}"/>
          </ac:spMkLst>
        </pc:spChg>
        <pc:spChg chg="add del">
          <ac:chgData name="CHEUNG, Hiu Ching Athena [Student]" userId="S::18049261d@connect.polyu.hk::03cc0922-5853-4d01-aac9-cbffaf26e9d9" providerId="AD" clId="Web-{E851D4D3-F902-4AF3-B6E3-3DEB9B59AF67}" dt="2021-12-16T08:47:09.446" v="10"/>
          <ac:spMkLst>
            <pc:docMk/>
            <pc:sldMk cId="109857222" sldId="256"/>
            <ac:spMk id="11" creationId="{7ADD6C35-4B10-4BFC-BAD6-56B49A790F4B}"/>
          </ac:spMkLst>
        </pc:spChg>
        <pc:grpChg chg="add del">
          <ac:chgData name="CHEUNG, Hiu Ching Athena [Student]" userId="S::18049261d@connect.polyu.hk::03cc0922-5853-4d01-aac9-cbffaf26e9d9" providerId="AD" clId="Web-{E851D4D3-F902-4AF3-B6E3-3DEB9B59AF67}" dt="2021-12-16T08:47:17.087" v="14"/>
          <ac:grpSpMkLst>
            <pc:docMk/>
            <pc:sldMk cId="109857222" sldId="256"/>
            <ac:grpSpMk id="12" creationId="{32AFDD1C-2418-460A-B0D3-EEF55EC823F5}"/>
          </ac:grpSpMkLst>
        </pc:grpChg>
        <pc:grpChg chg="add del">
          <ac:chgData name="CHEUNG, Hiu Ching Athena [Student]" userId="S::18049261d@connect.polyu.hk::03cc0922-5853-4d01-aac9-cbffaf26e9d9" providerId="AD" clId="Web-{E851D4D3-F902-4AF3-B6E3-3DEB9B59AF67}" dt="2021-12-16T08:47:09.446" v="10"/>
          <ac:grpSpMkLst>
            <pc:docMk/>
            <pc:sldMk cId="109857222" sldId="256"/>
            <ac:grpSpMk id="13" creationId="{32AFDD1C-2418-460A-B0D3-EEF55EC823F5}"/>
          </ac:grpSpMkLst>
        </pc:grpChg>
        <pc:grpChg chg="add del">
          <ac:chgData name="CHEUNG, Hiu Ching Athena [Student]" userId="S::18049261d@connect.polyu.hk::03cc0922-5853-4d01-aac9-cbffaf26e9d9" providerId="AD" clId="Web-{E851D4D3-F902-4AF3-B6E3-3DEB9B59AF67}" dt="2021-12-16T08:47:17.087" v="14"/>
          <ac:grpSpMkLst>
            <pc:docMk/>
            <pc:sldMk cId="109857222" sldId="256"/>
            <ac:grpSpMk id="18" creationId="{61D22245-3D67-419C-A6B5-DD0EB0D83990}"/>
          </ac:grpSpMkLst>
        </pc:grpChg>
        <pc:grpChg chg="add del">
          <ac:chgData name="CHEUNG, Hiu Ching Athena [Student]" userId="S::18049261d@connect.polyu.hk::03cc0922-5853-4d01-aac9-cbffaf26e9d9" providerId="AD" clId="Web-{E851D4D3-F902-4AF3-B6E3-3DEB9B59AF67}" dt="2021-12-16T08:47:09.446" v="10"/>
          <ac:grpSpMkLst>
            <pc:docMk/>
            <pc:sldMk cId="109857222" sldId="256"/>
            <ac:grpSpMk id="19" creationId="{61D22245-3D67-419C-A6B5-DD0EB0D83990}"/>
          </ac:grpSpMkLst>
        </pc:grpChg>
        <pc:picChg chg="add del mod">
          <ac:chgData name="CHEUNG, Hiu Ching Athena [Student]" userId="S::18049261d@connect.polyu.hk::03cc0922-5853-4d01-aac9-cbffaf26e9d9" providerId="AD" clId="Web-{E851D4D3-F902-4AF3-B6E3-3DEB9B59AF67}" dt="2021-12-16T08:46:18.617" v="2"/>
          <ac:picMkLst>
            <pc:docMk/>
            <pc:sldMk cId="109857222" sldId="256"/>
            <ac:picMk id="4" creationId="{88BA5EE1-052A-459D-A353-1D049E9C45E8}"/>
          </ac:picMkLst>
        </pc:picChg>
        <pc:picChg chg="add mod ord">
          <ac:chgData name="CHEUNG, Hiu Ching Athena [Student]" userId="S::18049261d@connect.polyu.hk::03cc0922-5853-4d01-aac9-cbffaf26e9d9" providerId="AD" clId="Web-{E851D4D3-F902-4AF3-B6E3-3DEB9B59AF67}" dt="2021-12-16T08:47:17.087" v="14"/>
          <ac:picMkLst>
            <pc:docMk/>
            <pc:sldMk cId="109857222" sldId="256"/>
            <ac:picMk id="5" creationId="{0680F257-5859-405B-9126-AADE519A5F34}"/>
          </ac:picMkLst>
        </pc:picChg>
        <pc:picChg chg="add mod">
          <ac:chgData name="CHEUNG, Hiu Ching Athena [Student]" userId="S::18049261d@connect.polyu.hk::03cc0922-5853-4d01-aac9-cbffaf26e9d9" providerId="AD" clId="Web-{E851D4D3-F902-4AF3-B6E3-3DEB9B59AF67}" dt="2021-12-16T08:47:17.087" v="14"/>
          <ac:picMkLst>
            <pc:docMk/>
            <pc:sldMk cId="109857222" sldId="256"/>
            <ac:picMk id="6" creationId="{5AA83A9C-DF9B-41C4-9862-F6129A957638}"/>
          </ac:picMkLst>
        </pc:picChg>
      </pc:sldChg>
    </pc:docChg>
  </pc:docChgLst>
  <pc:docChgLst>
    <pc:chgData name="FUNG, Ka Chun Tim [Student]" userId="S::18059161d@connect.polyu.hk::59ec9a4b-e42f-4c79-9d8e-09d547616725" providerId="AD" clId="Web-{EAC902D7-EC1C-24BD-FB15-75A78D3D706C}"/>
    <pc:docChg chg="addSld delSld modSld">
      <pc:chgData name="FUNG, Ka Chun Tim [Student]" userId="S::18059161d@connect.polyu.hk::59ec9a4b-e42f-4c79-9d8e-09d547616725" providerId="AD" clId="Web-{EAC902D7-EC1C-24BD-FB15-75A78D3D706C}" dt="2021-12-19T12:14:20.436" v="562"/>
      <pc:docMkLst>
        <pc:docMk/>
      </pc:docMkLst>
      <pc:sldChg chg="addSp delSp modSp new del">
        <pc:chgData name="FUNG, Ka Chun Tim [Student]" userId="S::18059161d@connect.polyu.hk::59ec9a4b-e42f-4c79-9d8e-09d547616725" providerId="AD" clId="Web-{EAC902D7-EC1C-24BD-FB15-75A78D3D706C}" dt="2021-12-19T02:47:40.354" v="31"/>
        <pc:sldMkLst>
          <pc:docMk/>
          <pc:sldMk cId="758936418" sldId="279"/>
        </pc:sldMkLst>
        <pc:spChg chg="mod">
          <ac:chgData name="FUNG, Ka Chun Tim [Student]" userId="S::18059161d@connect.polyu.hk::59ec9a4b-e42f-4c79-9d8e-09d547616725" providerId="AD" clId="Web-{EAC902D7-EC1C-24BD-FB15-75A78D3D706C}" dt="2021-12-19T02:44:59.631" v="7" actId="20577"/>
          <ac:spMkLst>
            <pc:docMk/>
            <pc:sldMk cId="758936418" sldId="279"/>
            <ac:spMk id="2" creationId="{011CA39D-52FE-4808-B5A5-D2E2926A4825}"/>
          </ac:spMkLst>
        </pc:spChg>
        <pc:spChg chg="add del">
          <ac:chgData name="FUNG, Ka Chun Tim [Student]" userId="S::18059161d@connect.polyu.hk::59ec9a4b-e42f-4c79-9d8e-09d547616725" providerId="AD" clId="Web-{EAC902D7-EC1C-24BD-FB15-75A78D3D706C}" dt="2021-12-19T02:45:55.039" v="14"/>
          <ac:spMkLst>
            <pc:docMk/>
            <pc:sldMk cId="758936418" sldId="279"/>
            <ac:spMk id="3" creationId="{6B6CF46C-32B6-471F-825B-119C66E373B5}"/>
          </ac:spMkLst>
        </pc:spChg>
        <pc:picChg chg="add del mod ord modCrop">
          <ac:chgData name="FUNG, Ka Chun Tim [Student]" userId="S::18059161d@connect.polyu.hk::59ec9a4b-e42f-4c79-9d8e-09d547616725" providerId="AD" clId="Web-{EAC902D7-EC1C-24BD-FB15-75A78D3D706C}" dt="2021-12-19T02:45:41.366" v="13"/>
          <ac:picMkLst>
            <pc:docMk/>
            <pc:sldMk cId="758936418" sldId="279"/>
            <ac:picMk id="4" creationId="{B5F35549-712D-419D-A281-A10D9CB08E7E}"/>
          </ac:picMkLst>
        </pc:picChg>
        <pc:picChg chg="add del mod">
          <ac:chgData name="FUNG, Ka Chun Tim [Student]" userId="S::18059161d@connect.polyu.hk::59ec9a4b-e42f-4c79-9d8e-09d547616725" providerId="AD" clId="Web-{EAC902D7-EC1C-24BD-FB15-75A78D3D706C}" dt="2021-12-19T02:45:57.757" v="16"/>
          <ac:picMkLst>
            <pc:docMk/>
            <pc:sldMk cId="758936418" sldId="279"/>
            <ac:picMk id="5" creationId="{806C9A74-B831-4609-BD12-4323F87380F3}"/>
          </ac:picMkLst>
        </pc:picChg>
        <pc:picChg chg="add del mod">
          <ac:chgData name="FUNG, Ka Chun Tim [Student]" userId="S::18059161d@connect.polyu.hk::59ec9a4b-e42f-4c79-9d8e-09d547616725" providerId="AD" clId="Web-{EAC902D7-EC1C-24BD-FB15-75A78D3D706C}" dt="2021-12-19T02:47:39.088" v="30"/>
          <ac:picMkLst>
            <pc:docMk/>
            <pc:sldMk cId="758936418" sldId="279"/>
            <ac:picMk id="6" creationId="{84348067-DCCB-45D7-9198-0FE26952E79E}"/>
          </ac:picMkLst>
        </pc:picChg>
        <pc:picChg chg="add del mod">
          <ac:chgData name="FUNG, Ka Chun Tim [Student]" userId="S::18059161d@connect.polyu.hk::59ec9a4b-e42f-4c79-9d8e-09d547616725" providerId="AD" clId="Web-{EAC902D7-EC1C-24BD-FB15-75A78D3D706C}" dt="2021-12-19T02:47:33.948" v="28"/>
          <ac:picMkLst>
            <pc:docMk/>
            <pc:sldMk cId="758936418" sldId="279"/>
            <ac:picMk id="7" creationId="{A4AEBB99-714A-4CDF-BCFD-F22069EC961A}"/>
          </ac:picMkLst>
        </pc:picChg>
      </pc:sldChg>
      <pc:sldChg chg="addSp delSp modSp new">
        <pc:chgData name="FUNG, Ka Chun Tim [Student]" userId="S::18059161d@connect.polyu.hk::59ec9a4b-e42f-4c79-9d8e-09d547616725" providerId="AD" clId="Web-{EAC902D7-EC1C-24BD-FB15-75A78D3D706C}" dt="2021-12-19T05:32:35.924" v="259" actId="20577"/>
        <pc:sldMkLst>
          <pc:docMk/>
          <pc:sldMk cId="2210133795" sldId="279"/>
        </pc:sldMkLst>
        <pc:spChg chg="mod">
          <ac:chgData name="FUNG, Ka Chun Tim [Student]" userId="S::18059161d@connect.polyu.hk::59ec9a4b-e42f-4c79-9d8e-09d547616725" providerId="AD" clId="Web-{EAC902D7-EC1C-24BD-FB15-75A78D3D706C}" dt="2021-12-19T03:03:25.286" v="46" actId="20577"/>
          <ac:spMkLst>
            <pc:docMk/>
            <pc:sldMk cId="2210133795" sldId="279"/>
            <ac:spMk id="2" creationId="{F341C4D4-5447-43C5-85B2-34CC5D87C66E}"/>
          </ac:spMkLst>
        </pc:spChg>
        <pc:spChg chg="add del mod">
          <ac:chgData name="FUNG, Ka Chun Tim [Student]" userId="S::18059161d@connect.polyu.hk::59ec9a4b-e42f-4c79-9d8e-09d547616725" providerId="AD" clId="Web-{EAC902D7-EC1C-24BD-FB15-75A78D3D706C}" dt="2021-12-19T05:32:35.924" v="259" actId="20577"/>
          <ac:spMkLst>
            <pc:docMk/>
            <pc:sldMk cId="2210133795" sldId="279"/>
            <ac:spMk id="3" creationId="{CF2DDAD5-6204-470A-801D-BEAA6DDEA845}"/>
          </ac:spMkLst>
        </pc:spChg>
        <pc:picChg chg="add del mod ord">
          <ac:chgData name="FUNG, Ka Chun Tim [Student]" userId="S::18059161d@connect.polyu.hk::59ec9a4b-e42f-4c79-9d8e-09d547616725" providerId="AD" clId="Web-{EAC902D7-EC1C-24BD-FB15-75A78D3D706C}" dt="2021-12-19T03:03:20.755" v="38"/>
          <ac:picMkLst>
            <pc:docMk/>
            <pc:sldMk cId="2210133795" sldId="279"/>
            <ac:picMk id="4" creationId="{12FD6336-E04B-4759-9268-98324DC594CD}"/>
          </ac:picMkLst>
        </pc:picChg>
        <pc:picChg chg="add mod">
          <ac:chgData name="FUNG, Ka Chun Tim [Student]" userId="S::18059161d@connect.polyu.hk::59ec9a4b-e42f-4c79-9d8e-09d547616725" providerId="AD" clId="Web-{EAC902D7-EC1C-24BD-FB15-75A78D3D706C}" dt="2021-12-19T04:02:37.020" v="81" actId="1076"/>
          <ac:picMkLst>
            <pc:docMk/>
            <pc:sldMk cId="2210133795" sldId="279"/>
            <ac:picMk id="4" creationId="{6EDD6DFE-1746-4CA2-9898-DEC1B9ADDBC6}"/>
          </ac:picMkLst>
        </pc:picChg>
        <pc:picChg chg="add del mod ord">
          <ac:chgData name="FUNG, Ka Chun Tim [Student]" userId="S::18059161d@connect.polyu.hk::59ec9a4b-e42f-4c79-9d8e-09d547616725" providerId="AD" clId="Web-{EAC902D7-EC1C-24BD-FB15-75A78D3D706C}" dt="2021-12-19T03:24:22.145" v="48"/>
          <ac:picMkLst>
            <pc:docMk/>
            <pc:sldMk cId="2210133795" sldId="279"/>
            <ac:picMk id="4" creationId="{92825E6B-4AA1-4178-B6BF-1FE192AF275D}"/>
          </ac:picMkLst>
        </pc:picChg>
        <pc:picChg chg="add mod">
          <ac:chgData name="FUNG, Ka Chun Tim [Student]" userId="S::18059161d@connect.polyu.hk::59ec9a4b-e42f-4c79-9d8e-09d547616725" providerId="AD" clId="Web-{EAC902D7-EC1C-24BD-FB15-75A78D3D706C}" dt="2021-12-19T03:25:13.584" v="71" actId="1076"/>
          <ac:picMkLst>
            <pc:docMk/>
            <pc:sldMk cId="2210133795" sldId="279"/>
            <ac:picMk id="5" creationId="{41CF6873-3B64-43F4-9CCA-40158D6FC381}"/>
          </ac:picMkLst>
        </pc:picChg>
      </pc:sldChg>
      <pc:sldChg chg="addSp delSp modSp new">
        <pc:chgData name="FUNG, Ka Chun Tim [Student]" userId="S::18059161d@connect.polyu.hk::59ec9a4b-e42f-4c79-9d8e-09d547616725" providerId="AD" clId="Web-{EAC902D7-EC1C-24BD-FB15-75A78D3D706C}" dt="2021-12-19T05:39:35.076" v="286" actId="1076"/>
        <pc:sldMkLst>
          <pc:docMk/>
          <pc:sldMk cId="3884164576" sldId="280"/>
        </pc:sldMkLst>
        <pc:spChg chg="mod">
          <ac:chgData name="FUNG, Ka Chun Tim [Student]" userId="S::18059161d@connect.polyu.hk::59ec9a4b-e42f-4c79-9d8e-09d547616725" providerId="AD" clId="Web-{EAC902D7-EC1C-24BD-FB15-75A78D3D706C}" dt="2021-12-19T05:02:40.827" v="164" actId="20577"/>
          <ac:spMkLst>
            <pc:docMk/>
            <pc:sldMk cId="3884164576" sldId="280"/>
            <ac:spMk id="2" creationId="{92923E22-6E4C-4EEB-9889-47AC7569ADD0}"/>
          </ac:spMkLst>
        </pc:spChg>
        <pc:spChg chg="mod">
          <ac:chgData name="FUNG, Ka Chun Tim [Student]" userId="S::18059161d@connect.polyu.hk::59ec9a4b-e42f-4c79-9d8e-09d547616725" providerId="AD" clId="Web-{EAC902D7-EC1C-24BD-FB15-75A78D3D706C}" dt="2021-12-19T05:32:57.627" v="266" actId="20577"/>
          <ac:spMkLst>
            <pc:docMk/>
            <pc:sldMk cId="3884164576" sldId="280"/>
            <ac:spMk id="3" creationId="{4274B23E-8619-4AA9-A662-820EEA3FDCFA}"/>
          </ac:spMkLst>
        </pc:spChg>
        <pc:spChg chg="add del mod">
          <ac:chgData name="FUNG, Ka Chun Tim [Student]" userId="S::18059161d@connect.polyu.hk::59ec9a4b-e42f-4c79-9d8e-09d547616725" providerId="AD" clId="Web-{EAC902D7-EC1C-24BD-FB15-75A78D3D706C}" dt="2021-12-19T05:35:40.944" v="280"/>
          <ac:spMkLst>
            <pc:docMk/>
            <pc:sldMk cId="3884164576" sldId="280"/>
            <ac:spMk id="5" creationId="{29B01FAC-81D7-44C6-BF25-B3E2CE14A460}"/>
          </ac:spMkLst>
        </pc:spChg>
        <pc:picChg chg="add del mod">
          <ac:chgData name="FUNG, Ka Chun Tim [Student]" userId="S::18059161d@connect.polyu.hk::59ec9a4b-e42f-4c79-9d8e-09d547616725" providerId="AD" clId="Web-{EAC902D7-EC1C-24BD-FB15-75A78D3D706C}" dt="2021-12-19T05:39:24.748" v="281"/>
          <ac:picMkLst>
            <pc:docMk/>
            <pc:sldMk cId="3884164576" sldId="280"/>
            <ac:picMk id="4" creationId="{9B100A93-68EB-4694-969F-EC0E0FDB3617}"/>
          </ac:picMkLst>
        </pc:picChg>
        <pc:picChg chg="add del mod">
          <ac:chgData name="FUNG, Ka Chun Tim [Student]" userId="S::18059161d@connect.polyu.hk::59ec9a4b-e42f-4c79-9d8e-09d547616725" providerId="AD" clId="Web-{EAC902D7-EC1C-24BD-FB15-75A78D3D706C}" dt="2021-12-19T05:34:36.974" v="279"/>
          <ac:picMkLst>
            <pc:docMk/>
            <pc:sldMk cId="3884164576" sldId="280"/>
            <ac:picMk id="6" creationId="{68E3B532-42D2-417E-8ED9-3ACEA118233C}"/>
          </ac:picMkLst>
        </pc:picChg>
        <pc:picChg chg="add mod">
          <ac:chgData name="FUNG, Ka Chun Tim [Student]" userId="S::18059161d@connect.polyu.hk::59ec9a4b-e42f-4c79-9d8e-09d547616725" providerId="AD" clId="Web-{EAC902D7-EC1C-24BD-FB15-75A78D3D706C}" dt="2021-12-19T05:39:35.076" v="286" actId="1076"/>
          <ac:picMkLst>
            <pc:docMk/>
            <pc:sldMk cId="3884164576" sldId="280"/>
            <ac:picMk id="7" creationId="{3D98A2DA-9499-493C-A38D-0994DE35AB83}"/>
          </ac:picMkLst>
        </pc:picChg>
      </pc:sldChg>
      <pc:sldChg chg="addSp modSp new">
        <pc:chgData name="FUNG, Ka Chun Tim [Student]" userId="S::18059161d@connect.polyu.hk::59ec9a4b-e42f-4c79-9d8e-09d547616725" providerId="AD" clId="Web-{EAC902D7-EC1C-24BD-FB15-75A78D3D706C}" dt="2021-12-19T10:53:03.917" v="401" actId="20577"/>
        <pc:sldMkLst>
          <pc:docMk/>
          <pc:sldMk cId="1310376204" sldId="281"/>
        </pc:sldMkLst>
        <pc:spChg chg="mod">
          <ac:chgData name="FUNG, Ka Chun Tim [Student]" userId="S::18059161d@connect.polyu.hk::59ec9a4b-e42f-4c79-9d8e-09d547616725" providerId="AD" clId="Web-{EAC902D7-EC1C-24BD-FB15-75A78D3D706C}" dt="2021-12-19T06:05:38.432" v="288" actId="20577"/>
          <ac:spMkLst>
            <pc:docMk/>
            <pc:sldMk cId="1310376204" sldId="281"/>
            <ac:spMk id="2" creationId="{1C1AAD15-C265-4326-A97A-3CA7B8407F1C}"/>
          </ac:spMkLst>
        </pc:spChg>
        <pc:spChg chg="mod">
          <ac:chgData name="FUNG, Ka Chun Tim [Student]" userId="S::18059161d@connect.polyu.hk::59ec9a4b-e42f-4c79-9d8e-09d547616725" providerId="AD" clId="Web-{EAC902D7-EC1C-24BD-FB15-75A78D3D706C}" dt="2021-12-19T10:53:03.917" v="401" actId="20577"/>
          <ac:spMkLst>
            <pc:docMk/>
            <pc:sldMk cId="1310376204" sldId="281"/>
            <ac:spMk id="3" creationId="{7041B54D-5FB5-41E7-91FE-61929BBA22CE}"/>
          </ac:spMkLst>
        </pc:spChg>
        <pc:picChg chg="add mod">
          <ac:chgData name="FUNG, Ka Chun Tim [Student]" userId="S::18059161d@connect.polyu.hk::59ec9a4b-e42f-4c79-9d8e-09d547616725" providerId="AD" clId="Web-{EAC902D7-EC1C-24BD-FB15-75A78D3D706C}" dt="2021-12-19T06:06:36.246" v="296" actId="1076"/>
          <ac:picMkLst>
            <pc:docMk/>
            <pc:sldMk cId="1310376204" sldId="281"/>
            <ac:picMk id="4" creationId="{306CFB65-B122-4EE8-AFB7-0F93D5CBF11B}"/>
          </ac:picMkLst>
        </pc:picChg>
      </pc:sldChg>
      <pc:sldChg chg="modSp new">
        <pc:chgData name="FUNG, Ka Chun Tim [Student]" userId="S::18059161d@connect.polyu.hk::59ec9a4b-e42f-4c79-9d8e-09d547616725" providerId="AD" clId="Web-{EAC902D7-EC1C-24BD-FB15-75A78D3D706C}" dt="2021-12-19T11:41:36.505" v="488" actId="20577"/>
        <pc:sldMkLst>
          <pc:docMk/>
          <pc:sldMk cId="3496546531" sldId="282"/>
        </pc:sldMkLst>
        <pc:spChg chg="mod">
          <ac:chgData name="FUNG, Ka Chun Tim [Student]" userId="S::18059161d@connect.polyu.hk::59ec9a4b-e42f-4c79-9d8e-09d547616725" providerId="AD" clId="Web-{EAC902D7-EC1C-24BD-FB15-75A78D3D706C}" dt="2021-12-19T11:32:31.930" v="404" actId="20577"/>
          <ac:spMkLst>
            <pc:docMk/>
            <pc:sldMk cId="3496546531" sldId="282"/>
            <ac:spMk id="2" creationId="{9E45BCA2-0000-4837-B81C-4C8A95DF02E4}"/>
          </ac:spMkLst>
        </pc:spChg>
        <pc:spChg chg="mod">
          <ac:chgData name="FUNG, Ka Chun Tim [Student]" userId="S::18059161d@connect.polyu.hk::59ec9a4b-e42f-4c79-9d8e-09d547616725" providerId="AD" clId="Web-{EAC902D7-EC1C-24BD-FB15-75A78D3D706C}" dt="2021-12-19T11:41:36.505" v="488" actId="20577"/>
          <ac:spMkLst>
            <pc:docMk/>
            <pc:sldMk cId="3496546531" sldId="282"/>
            <ac:spMk id="3" creationId="{5C014709-2346-4048-8475-8926A1BEF68E}"/>
          </ac:spMkLst>
        </pc:spChg>
      </pc:sldChg>
      <pc:sldChg chg="addSp modSp new">
        <pc:chgData name="FUNG, Ka Chun Tim [Student]" userId="S::18059161d@connect.polyu.hk::59ec9a4b-e42f-4c79-9d8e-09d547616725" providerId="AD" clId="Web-{EAC902D7-EC1C-24BD-FB15-75A78D3D706C}" dt="2021-12-19T12:14:18.624" v="561" actId="1076"/>
        <pc:sldMkLst>
          <pc:docMk/>
          <pc:sldMk cId="3495459053" sldId="283"/>
        </pc:sldMkLst>
        <pc:spChg chg="mod">
          <ac:chgData name="FUNG, Ka Chun Tim [Student]" userId="S::18059161d@connect.polyu.hk::59ec9a4b-e42f-4c79-9d8e-09d547616725" providerId="AD" clId="Web-{EAC902D7-EC1C-24BD-FB15-75A78D3D706C}" dt="2021-12-19T11:41:45.318" v="492" actId="20577"/>
          <ac:spMkLst>
            <pc:docMk/>
            <pc:sldMk cId="3495459053" sldId="283"/>
            <ac:spMk id="2" creationId="{ED9FA8B1-479A-44C6-AAE3-72A4B4BC76E0}"/>
          </ac:spMkLst>
        </pc:spChg>
        <pc:spChg chg="mod">
          <ac:chgData name="FUNG, Ka Chun Tim [Student]" userId="S::18059161d@connect.polyu.hk::59ec9a4b-e42f-4c79-9d8e-09d547616725" providerId="AD" clId="Web-{EAC902D7-EC1C-24BD-FB15-75A78D3D706C}" dt="2021-12-19T12:11:03.604" v="526" actId="20577"/>
          <ac:spMkLst>
            <pc:docMk/>
            <pc:sldMk cId="3495459053" sldId="283"/>
            <ac:spMk id="3" creationId="{7FCE3DE6-4B70-42EF-B7FA-F60AA9B0D2CC}"/>
          </ac:spMkLst>
        </pc:spChg>
        <pc:spChg chg="add mod">
          <ac:chgData name="FUNG, Ka Chun Tim [Student]" userId="S::18059161d@connect.polyu.hk::59ec9a4b-e42f-4c79-9d8e-09d547616725" providerId="AD" clId="Web-{EAC902D7-EC1C-24BD-FB15-75A78D3D706C}" dt="2021-12-19T12:14:18.624" v="561" actId="1076"/>
          <ac:spMkLst>
            <pc:docMk/>
            <pc:sldMk cId="3495459053" sldId="283"/>
            <ac:spMk id="6" creationId="{3E2AC60C-0AEF-4C08-80BD-A2AA3C695C90}"/>
          </ac:spMkLst>
        </pc:spChg>
        <pc:picChg chg="add mod">
          <ac:chgData name="FUNG, Ka Chun Tim [Student]" userId="S::18059161d@connect.polyu.hk::59ec9a4b-e42f-4c79-9d8e-09d547616725" providerId="AD" clId="Web-{EAC902D7-EC1C-24BD-FB15-75A78D3D706C}" dt="2021-12-19T12:14:07.452" v="558" actId="1076"/>
          <ac:picMkLst>
            <pc:docMk/>
            <pc:sldMk cId="3495459053" sldId="283"/>
            <ac:picMk id="4" creationId="{9495B24F-739F-4EAF-B427-3F9B6257BE3A}"/>
          </ac:picMkLst>
        </pc:picChg>
      </pc:sldChg>
      <pc:sldChg chg="delSp modSp add del replId">
        <pc:chgData name="FUNG, Ka Chun Tim [Student]" userId="S::18059161d@connect.polyu.hk::59ec9a4b-e42f-4c79-9d8e-09d547616725" providerId="AD" clId="Web-{EAC902D7-EC1C-24BD-FB15-75A78D3D706C}" dt="2021-12-19T12:14:20.436" v="562"/>
        <pc:sldMkLst>
          <pc:docMk/>
          <pc:sldMk cId="1430585841" sldId="284"/>
        </pc:sldMkLst>
        <pc:spChg chg="mod">
          <ac:chgData name="FUNG, Ka Chun Tim [Student]" userId="S::18059161d@connect.polyu.hk::59ec9a4b-e42f-4c79-9d8e-09d547616725" providerId="AD" clId="Web-{EAC902D7-EC1C-24BD-FB15-75A78D3D706C}" dt="2021-12-19T12:13:37.701" v="556" actId="20577"/>
          <ac:spMkLst>
            <pc:docMk/>
            <pc:sldMk cId="1430585841" sldId="284"/>
            <ac:spMk id="3" creationId="{7FCE3DE6-4B70-42EF-B7FA-F60AA9B0D2CC}"/>
          </ac:spMkLst>
        </pc:spChg>
        <pc:picChg chg="del">
          <ac:chgData name="FUNG, Ka Chun Tim [Student]" userId="S::18059161d@connect.polyu.hk::59ec9a4b-e42f-4c79-9d8e-09d547616725" providerId="AD" clId="Web-{EAC902D7-EC1C-24BD-FB15-75A78D3D706C}" dt="2021-12-19T12:11:11.995" v="529"/>
          <ac:picMkLst>
            <pc:docMk/>
            <pc:sldMk cId="1430585841" sldId="284"/>
            <ac:picMk id="4" creationId="{9495B24F-739F-4EAF-B427-3F9B6257BE3A}"/>
          </ac:picMkLst>
        </pc:picChg>
      </pc:sldChg>
    </pc:docChg>
  </pc:docChgLst>
  <pc:docChgLst>
    <pc:chgData name="LIU, SumYin [Student]" userId="249ac7fb-9f50-4d2f-a0f3-c92e4dbde324" providerId="ADAL" clId="{B15742D6-F7C7-6C4D-AC90-A2E22C99AAFB}"/>
    <pc:docChg chg="undo custSel addSld delSld modSld modMainMaster">
      <pc:chgData name="LIU, SumYin [Student]" userId="249ac7fb-9f50-4d2f-a0f3-c92e4dbde324" providerId="ADAL" clId="{B15742D6-F7C7-6C4D-AC90-A2E22C99AAFB}" dt="2021-12-18T12:36:03.908" v="1166" actId="680"/>
      <pc:docMkLst>
        <pc:docMk/>
      </pc:docMkLst>
      <pc:sldChg chg="delSp mod addCm delCm">
        <pc:chgData name="LIU, SumYin [Student]" userId="249ac7fb-9f50-4d2f-a0f3-c92e4dbde324" providerId="ADAL" clId="{B15742D6-F7C7-6C4D-AC90-A2E22C99AAFB}" dt="2021-12-18T06:48:38.218" v="32"/>
        <pc:sldMkLst>
          <pc:docMk/>
          <pc:sldMk cId="109857222" sldId="256"/>
        </pc:sldMkLst>
        <pc:picChg chg="del">
          <ac:chgData name="LIU, SumYin [Student]" userId="249ac7fb-9f50-4d2f-a0f3-c92e4dbde324" providerId="ADAL" clId="{B15742D6-F7C7-6C4D-AC90-A2E22C99AAFB}" dt="2021-12-18T06:45:58.773" v="25" actId="478"/>
          <ac:picMkLst>
            <pc:docMk/>
            <pc:sldMk cId="109857222" sldId="256"/>
            <ac:picMk id="5" creationId="{0680F257-5859-405B-9126-AADE519A5F34}"/>
          </ac:picMkLst>
        </pc:picChg>
        <pc:picChg chg="del">
          <ac:chgData name="LIU, SumYin [Student]" userId="249ac7fb-9f50-4d2f-a0f3-c92e4dbde324" providerId="ADAL" clId="{B15742D6-F7C7-6C4D-AC90-A2E22C99AAFB}" dt="2021-12-18T06:46:09.974" v="28" actId="478"/>
          <ac:picMkLst>
            <pc:docMk/>
            <pc:sldMk cId="109857222" sldId="256"/>
            <ac:picMk id="6" creationId="{5AA83A9C-DF9B-41C4-9862-F6129A957638}"/>
          </ac:picMkLst>
        </pc:picChg>
      </pc:sldChg>
      <pc:sldChg chg="addSp delSp modSp del mod">
        <pc:chgData name="LIU, SumYin [Student]" userId="249ac7fb-9f50-4d2f-a0f3-c92e4dbde324" providerId="ADAL" clId="{B15742D6-F7C7-6C4D-AC90-A2E22C99AAFB}" dt="2021-12-18T06:50:50.803" v="40" actId="2696"/>
        <pc:sldMkLst>
          <pc:docMk/>
          <pc:sldMk cId="2120629271" sldId="257"/>
        </pc:sldMkLst>
        <pc:spChg chg="add mod">
          <ac:chgData name="LIU, SumYin [Student]" userId="249ac7fb-9f50-4d2f-a0f3-c92e4dbde324" providerId="ADAL" clId="{B15742D6-F7C7-6C4D-AC90-A2E22C99AAFB}" dt="2021-12-18T06:50:48.314" v="39" actId="1076"/>
          <ac:spMkLst>
            <pc:docMk/>
            <pc:sldMk cId="2120629271" sldId="257"/>
            <ac:spMk id="2" creationId="{96D10F1A-F142-8142-9F35-D13179AFCE53}"/>
          </ac:spMkLst>
        </pc:spChg>
        <pc:picChg chg="del">
          <ac:chgData name="LIU, SumYin [Student]" userId="249ac7fb-9f50-4d2f-a0f3-c92e4dbde324" providerId="ADAL" clId="{B15742D6-F7C7-6C4D-AC90-A2E22C99AAFB}" dt="2021-12-18T06:46:00.330" v="26" actId="478"/>
          <ac:picMkLst>
            <pc:docMk/>
            <pc:sldMk cId="2120629271" sldId="257"/>
            <ac:picMk id="5" creationId="{0680F257-5859-405B-9126-AADE519A5F34}"/>
          </ac:picMkLst>
        </pc:picChg>
        <pc:picChg chg="del">
          <ac:chgData name="LIU, SumYin [Student]" userId="249ac7fb-9f50-4d2f-a0f3-c92e4dbde324" providerId="ADAL" clId="{B15742D6-F7C7-6C4D-AC90-A2E22C99AAFB}" dt="2021-12-18T06:46:11.955" v="29" actId="478"/>
          <ac:picMkLst>
            <pc:docMk/>
            <pc:sldMk cId="2120629271" sldId="257"/>
            <ac:picMk id="6" creationId="{5AA83A9C-DF9B-41C4-9862-F6129A957638}"/>
          </ac:picMkLst>
        </pc:picChg>
      </pc:sldChg>
      <pc:sldChg chg="modSp new del mod">
        <pc:chgData name="LIU, SumYin [Student]" userId="249ac7fb-9f50-4d2f-a0f3-c92e4dbde324" providerId="ADAL" clId="{B15742D6-F7C7-6C4D-AC90-A2E22C99AAFB}" dt="2021-12-18T06:51:42.327" v="94" actId="2696"/>
        <pc:sldMkLst>
          <pc:docMk/>
          <pc:sldMk cId="3560548027" sldId="257"/>
        </pc:sldMkLst>
        <pc:spChg chg="mod">
          <ac:chgData name="LIU, SumYin [Student]" userId="249ac7fb-9f50-4d2f-a0f3-c92e4dbde324" providerId="ADAL" clId="{B15742D6-F7C7-6C4D-AC90-A2E22C99AAFB}" dt="2021-12-18T06:51:36.970" v="83" actId="1036"/>
          <ac:spMkLst>
            <pc:docMk/>
            <pc:sldMk cId="3560548027" sldId="257"/>
            <ac:spMk id="2" creationId="{51281DF3-26DD-C646-BCAE-202610FD704A}"/>
          </ac:spMkLst>
        </pc:spChg>
        <pc:spChg chg="mod">
          <ac:chgData name="LIU, SumYin [Student]" userId="249ac7fb-9f50-4d2f-a0f3-c92e4dbde324" providerId="ADAL" clId="{B15742D6-F7C7-6C4D-AC90-A2E22C99AAFB}" dt="2021-12-18T06:51:40.728" v="93" actId="1036"/>
          <ac:spMkLst>
            <pc:docMk/>
            <pc:sldMk cId="3560548027" sldId="257"/>
            <ac:spMk id="3" creationId="{9AF9C762-E393-9D41-9470-1B61C5A8D070}"/>
          </ac:spMkLst>
        </pc:spChg>
      </pc:sldChg>
      <pc:sldChg chg="modSp new mod">
        <pc:chgData name="LIU, SumYin [Student]" userId="249ac7fb-9f50-4d2f-a0f3-c92e4dbde324" providerId="ADAL" clId="{B15742D6-F7C7-6C4D-AC90-A2E22C99AAFB}" dt="2021-12-18T07:41:41.656" v="982" actId="20577"/>
        <pc:sldMkLst>
          <pc:docMk/>
          <pc:sldMk cId="4290765540" sldId="257"/>
        </pc:sldMkLst>
        <pc:spChg chg="mod">
          <ac:chgData name="LIU, SumYin [Student]" userId="249ac7fb-9f50-4d2f-a0f3-c92e4dbde324" providerId="ADAL" clId="{B15742D6-F7C7-6C4D-AC90-A2E22C99AAFB}" dt="2021-12-18T06:53:17.262" v="132" actId="20577"/>
          <ac:spMkLst>
            <pc:docMk/>
            <pc:sldMk cId="4290765540" sldId="257"/>
            <ac:spMk id="2" creationId="{E8F9796D-5FC8-B841-9789-747ABD99A6FD}"/>
          </ac:spMkLst>
        </pc:spChg>
        <pc:spChg chg="mod">
          <ac:chgData name="LIU, SumYin [Student]" userId="249ac7fb-9f50-4d2f-a0f3-c92e4dbde324" providerId="ADAL" clId="{B15742D6-F7C7-6C4D-AC90-A2E22C99AAFB}" dt="2021-12-18T07:41:41.656" v="982" actId="20577"/>
          <ac:spMkLst>
            <pc:docMk/>
            <pc:sldMk cId="4290765540" sldId="257"/>
            <ac:spMk id="3" creationId="{D6DB55C1-F80F-5743-94F2-0983C6511E12}"/>
          </ac:spMkLst>
        </pc:spChg>
      </pc:sldChg>
      <pc:sldChg chg="modSp new del mod">
        <pc:chgData name="LIU, SumYin [Student]" userId="249ac7fb-9f50-4d2f-a0f3-c92e4dbde324" providerId="ADAL" clId="{B15742D6-F7C7-6C4D-AC90-A2E22C99AAFB}" dt="2021-12-18T07:30:44.795" v="275" actId="2696"/>
        <pc:sldMkLst>
          <pc:docMk/>
          <pc:sldMk cId="605002940" sldId="258"/>
        </pc:sldMkLst>
        <pc:spChg chg="mod">
          <ac:chgData name="LIU, SumYin [Student]" userId="249ac7fb-9f50-4d2f-a0f3-c92e4dbde324" providerId="ADAL" clId="{B15742D6-F7C7-6C4D-AC90-A2E22C99AAFB}" dt="2021-12-18T07:30:41.087" v="274" actId="20577"/>
          <ac:spMkLst>
            <pc:docMk/>
            <pc:sldMk cId="605002940" sldId="258"/>
            <ac:spMk id="2" creationId="{B0352968-6279-034F-910E-609D2EE01045}"/>
          </ac:spMkLst>
        </pc:spChg>
      </pc:sldChg>
      <pc:sldChg chg="modSp new mod">
        <pc:chgData name="LIU, SumYin [Student]" userId="249ac7fb-9f50-4d2f-a0f3-c92e4dbde324" providerId="ADAL" clId="{B15742D6-F7C7-6C4D-AC90-A2E22C99AAFB}" dt="2021-12-18T07:30:59.142" v="309" actId="20577"/>
        <pc:sldMkLst>
          <pc:docMk/>
          <pc:sldMk cId="2202983541" sldId="258"/>
        </pc:sldMkLst>
        <pc:spChg chg="mod">
          <ac:chgData name="LIU, SumYin [Student]" userId="249ac7fb-9f50-4d2f-a0f3-c92e4dbde324" providerId="ADAL" clId="{B15742D6-F7C7-6C4D-AC90-A2E22C99AAFB}" dt="2021-12-18T07:30:59.142" v="309" actId="20577"/>
          <ac:spMkLst>
            <pc:docMk/>
            <pc:sldMk cId="2202983541" sldId="258"/>
            <ac:spMk id="2" creationId="{136DE924-4DC1-774C-8A56-DD59A1C2F638}"/>
          </ac:spMkLst>
        </pc:spChg>
      </pc:sldChg>
      <pc:sldChg chg="addSp delSp modSp new mod modClrScheme chgLayout">
        <pc:chgData name="LIU, SumYin [Student]" userId="249ac7fb-9f50-4d2f-a0f3-c92e4dbde324" providerId="ADAL" clId="{B15742D6-F7C7-6C4D-AC90-A2E22C99AAFB}" dt="2021-12-18T07:41:35.070" v="981" actId="20577"/>
        <pc:sldMkLst>
          <pc:docMk/>
          <pc:sldMk cId="4072610085" sldId="259"/>
        </pc:sldMkLst>
        <pc:spChg chg="mod ord">
          <ac:chgData name="LIU, SumYin [Student]" userId="249ac7fb-9f50-4d2f-a0f3-c92e4dbde324" providerId="ADAL" clId="{B15742D6-F7C7-6C4D-AC90-A2E22C99AAFB}" dt="2021-12-18T07:34:51.452" v="622" actId="700"/>
          <ac:spMkLst>
            <pc:docMk/>
            <pc:sldMk cId="4072610085" sldId="259"/>
            <ac:spMk id="2" creationId="{4121B33C-8A5C-3441-BE84-D9337DC061B5}"/>
          </ac:spMkLst>
        </pc:spChg>
        <pc:spChg chg="mod ord">
          <ac:chgData name="LIU, SumYin [Student]" userId="249ac7fb-9f50-4d2f-a0f3-c92e4dbde324" providerId="ADAL" clId="{B15742D6-F7C7-6C4D-AC90-A2E22C99AAFB}" dt="2021-12-18T07:41:35.070" v="981" actId="20577"/>
          <ac:spMkLst>
            <pc:docMk/>
            <pc:sldMk cId="4072610085" sldId="259"/>
            <ac:spMk id="3" creationId="{5DBE33B2-D4B2-A347-B27B-4167AD902C2E}"/>
          </ac:spMkLst>
        </pc:spChg>
        <pc:spChg chg="add del mod ord">
          <ac:chgData name="LIU, SumYin [Student]" userId="249ac7fb-9f50-4d2f-a0f3-c92e4dbde324" providerId="ADAL" clId="{B15742D6-F7C7-6C4D-AC90-A2E22C99AAFB}" dt="2021-12-18T07:34:51.452" v="622" actId="700"/>
          <ac:spMkLst>
            <pc:docMk/>
            <pc:sldMk cId="4072610085" sldId="259"/>
            <ac:spMk id="4" creationId="{C8FA1B9E-7AF3-BA42-B662-B28B2C97674E}"/>
          </ac:spMkLst>
        </pc:spChg>
      </pc:sldChg>
      <pc:sldChg chg="modSp new mod">
        <pc:chgData name="LIU, SumYin [Student]" userId="249ac7fb-9f50-4d2f-a0f3-c92e4dbde324" providerId="ADAL" clId="{B15742D6-F7C7-6C4D-AC90-A2E22C99AAFB}" dt="2021-12-18T08:14:57.001" v="999" actId="5793"/>
        <pc:sldMkLst>
          <pc:docMk/>
          <pc:sldMk cId="539567168" sldId="260"/>
        </pc:sldMkLst>
        <pc:spChg chg="mod">
          <ac:chgData name="LIU, SumYin [Student]" userId="249ac7fb-9f50-4d2f-a0f3-c92e4dbde324" providerId="ADAL" clId="{B15742D6-F7C7-6C4D-AC90-A2E22C99AAFB}" dt="2021-12-18T08:14:57.001" v="999" actId="5793"/>
          <ac:spMkLst>
            <pc:docMk/>
            <pc:sldMk cId="539567168" sldId="260"/>
            <ac:spMk id="2" creationId="{88BAC92E-847D-E147-A76E-E70FF68D861B}"/>
          </ac:spMkLst>
        </pc:spChg>
      </pc:sldChg>
      <pc:sldChg chg="modSp new mod">
        <pc:chgData name="LIU, SumYin [Student]" userId="249ac7fb-9f50-4d2f-a0f3-c92e4dbde324" providerId="ADAL" clId="{B15742D6-F7C7-6C4D-AC90-A2E22C99AAFB}" dt="2021-12-18T08:15:10.069" v="1018" actId="20577"/>
        <pc:sldMkLst>
          <pc:docMk/>
          <pc:sldMk cId="2623136892" sldId="261"/>
        </pc:sldMkLst>
        <pc:spChg chg="mod">
          <ac:chgData name="LIU, SumYin [Student]" userId="249ac7fb-9f50-4d2f-a0f3-c92e4dbde324" providerId="ADAL" clId="{B15742D6-F7C7-6C4D-AC90-A2E22C99AAFB}" dt="2021-12-18T08:15:10.069" v="1018" actId="20577"/>
          <ac:spMkLst>
            <pc:docMk/>
            <pc:sldMk cId="2623136892" sldId="261"/>
            <ac:spMk id="2" creationId="{8FB45E1D-0993-B54C-8F25-4B48DF0EA9A5}"/>
          </ac:spMkLst>
        </pc:spChg>
      </pc:sldChg>
      <pc:sldChg chg="modSp new mod">
        <pc:chgData name="LIU, SumYin [Student]" userId="249ac7fb-9f50-4d2f-a0f3-c92e4dbde324" providerId="ADAL" clId="{B15742D6-F7C7-6C4D-AC90-A2E22C99AAFB}" dt="2021-12-18T08:15:18.670" v="1035" actId="27636"/>
        <pc:sldMkLst>
          <pc:docMk/>
          <pc:sldMk cId="1457329349" sldId="262"/>
        </pc:sldMkLst>
        <pc:spChg chg="mod">
          <ac:chgData name="LIU, SumYin [Student]" userId="249ac7fb-9f50-4d2f-a0f3-c92e4dbde324" providerId="ADAL" clId="{B15742D6-F7C7-6C4D-AC90-A2E22C99AAFB}" dt="2021-12-18T08:15:18.670" v="1035" actId="27636"/>
          <ac:spMkLst>
            <pc:docMk/>
            <pc:sldMk cId="1457329349" sldId="262"/>
            <ac:spMk id="2" creationId="{1B9C19C6-6595-3245-95C0-80C250171A1C}"/>
          </ac:spMkLst>
        </pc:spChg>
      </pc:sldChg>
      <pc:sldChg chg="addSp delSp modSp new mod">
        <pc:chgData name="LIU, SumYin [Student]" userId="249ac7fb-9f50-4d2f-a0f3-c92e4dbde324" providerId="ADAL" clId="{B15742D6-F7C7-6C4D-AC90-A2E22C99AAFB}" dt="2021-12-18T09:12:50.044" v="1150" actId="1076"/>
        <pc:sldMkLst>
          <pc:docMk/>
          <pc:sldMk cId="4257062864" sldId="263"/>
        </pc:sldMkLst>
        <pc:spChg chg="mod">
          <ac:chgData name="LIU, SumYin [Student]" userId="249ac7fb-9f50-4d2f-a0f3-c92e4dbde324" providerId="ADAL" clId="{B15742D6-F7C7-6C4D-AC90-A2E22C99AAFB}" dt="2021-12-18T09:12:40.490" v="1149" actId="1035"/>
          <ac:spMkLst>
            <pc:docMk/>
            <pc:sldMk cId="4257062864" sldId="263"/>
            <ac:spMk id="2" creationId="{24B88E2B-386B-7544-9A0E-A241B25914E5}"/>
          </ac:spMkLst>
        </pc:spChg>
        <pc:spChg chg="del">
          <ac:chgData name="LIU, SumYin [Student]" userId="249ac7fb-9f50-4d2f-a0f3-c92e4dbde324" providerId="ADAL" clId="{B15742D6-F7C7-6C4D-AC90-A2E22C99AAFB}" dt="2021-12-18T09:12:01.273" v="1119" actId="478"/>
          <ac:spMkLst>
            <pc:docMk/>
            <pc:sldMk cId="4257062864" sldId="263"/>
            <ac:spMk id="3" creationId="{07928B20-0278-2440-95D8-7F63F1DC023B}"/>
          </ac:spMkLst>
        </pc:spChg>
        <pc:picChg chg="add mod">
          <ac:chgData name="LIU, SumYin [Student]" userId="249ac7fb-9f50-4d2f-a0f3-c92e4dbde324" providerId="ADAL" clId="{B15742D6-F7C7-6C4D-AC90-A2E22C99AAFB}" dt="2021-12-18T09:12:50.044" v="1150" actId="1076"/>
          <ac:picMkLst>
            <pc:docMk/>
            <pc:sldMk cId="4257062864" sldId="263"/>
            <ac:picMk id="4" creationId="{94C2B90D-96B7-E349-B58D-CF1954D98881}"/>
          </ac:picMkLst>
        </pc:picChg>
      </pc:sldChg>
      <pc:sldChg chg="addSp delSp modSp new mod">
        <pc:chgData name="LIU, SumYin [Student]" userId="249ac7fb-9f50-4d2f-a0f3-c92e4dbde324" providerId="ADAL" clId="{B15742D6-F7C7-6C4D-AC90-A2E22C99AAFB}" dt="2021-12-18T09:10:47.930" v="1111" actId="1076"/>
        <pc:sldMkLst>
          <pc:docMk/>
          <pc:sldMk cId="2090940420" sldId="264"/>
        </pc:sldMkLst>
        <pc:spChg chg="mod">
          <ac:chgData name="LIU, SumYin [Student]" userId="249ac7fb-9f50-4d2f-a0f3-c92e4dbde324" providerId="ADAL" clId="{B15742D6-F7C7-6C4D-AC90-A2E22C99AAFB}" dt="2021-12-18T08:29:55.046" v="1085" actId="27636"/>
          <ac:spMkLst>
            <pc:docMk/>
            <pc:sldMk cId="2090940420" sldId="264"/>
            <ac:spMk id="2" creationId="{AA5F39D5-2E9E-4C42-91F8-504F9B222A8E}"/>
          </ac:spMkLst>
        </pc:spChg>
        <pc:spChg chg="del">
          <ac:chgData name="LIU, SumYin [Student]" userId="249ac7fb-9f50-4d2f-a0f3-c92e4dbde324" providerId="ADAL" clId="{B15742D6-F7C7-6C4D-AC90-A2E22C99AAFB}" dt="2021-12-18T09:10:42.690" v="1110" actId="478"/>
          <ac:spMkLst>
            <pc:docMk/>
            <pc:sldMk cId="2090940420" sldId="264"/>
            <ac:spMk id="3" creationId="{C4B366D6-B271-1B4A-8A4E-426AE5B4E94A}"/>
          </ac:spMkLst>
        </pc:spChg>
        <pc:picChg chg="add del mod">
          <ac:chgData name="LIU, SumYin [Student]" userId="249ac7fb-9f50-4d2f-a0f3-c92e4dbde324" providerId="ADAL" clId="{B15742D6-F7C7-6C4D-AC90-A2E22C99AAFB}" dt="2021-12-18T09:10:47.930" v="1111" actId="1076"/>
          <ac:picMkLst>
            <pc:docMk/>
            <pc:sldMk cId="2090940420" sldId="264"/>
            <ac:picMk id="4" creationId="{10B326B5-C462-DB4F-AB44-7F36A2D85AC6}"/>
          </ac:picMkLst>
        </pc:picChg>
      </pc:sldChg>
      <pc:sldChg chg="addSp delSp modSp add mod">
        <pc:chgData name="LIU, SumYin [Student]" userId="249ac7fb-9f50-4d2f-a0f3-c92e4dbde324" providerId="ADAL" clId="{B15742D6-F7C7-6C4D-AC90-A2E22C99AAFB}" dt="2021-12-18T12:31:25.965" v="1165" actId="1036"/>
        <pc:sldMkLst>
          <pc:docMk/>
          <pc:sldMk cId="2510516149" sldId="265"/>
        </pc:sldMkLst>
        <pc:picChg chg="del">
          <ac:chgData name="LIU, SumYin [Student]" userId="249ac7fb-9f50-4d2f-a0f3-c92e4dbde324" providerId="ADAL" clId="{B15742D6-F7C7-6C4D-AC90-A2E22C99AAFB}" dt="2021-12-18T09:11:28.454" v="1118" actId="478"/>
          <ac:picMkLst>
            <pc:docMk/>
            <pc:sldMk cId="2510516149" sldId="265"/>
            <ac:picMk id="4" creationId="{10B326B5-C462-DB4F-AB44-7F36A2D85AC6}"/>
          </ac:picMkLst>
        </pc:picChg>
        <pc:picChg chg="add mod">
          <ac:chgData name="LIU, SumYin [Student]" userId="249ac7fb-9f50-4d2f-a0f3-c92e4dbde324" providerId="ADAL" clId="{B15742D6-F7C7-6C4D-AC90-A2E22C99AAFB}" dt="2021-12-18T09:11:26.550" v="1117" actId="167"/>
          <ac:picMkLst>
            <pc:docMk/>
            <pc:sldMk cId="2510516149" sldId="265"/>
            <ac:picMk id="5" creationId="{B67C668E-2AE8-024B-AC98-A8B191583C1C}"/>
          </ac:picMkLst>
        </pc:picChg>
        <pc:cxnChg chg="mod">
          <ac:chgData name="LIU, SumYin [Student]" userId="249ac7fb-9f50-4d2f-a0f3-c92e4dbde324" providerId="ADAL" clId="{B15742D6-F7C7-6C4D-AC90-A2E22C99AAFB}" dt="2021-12-18T12:31:25.965" v="1165" actId="1036"/>
          <ac:cxnSpMkLst>
            <pc:docMk/>
            <pc:sldMk cId="2510516149" sldId="265"/>
            <ac:cxnSpMk id="4" creationId="{5C818D13-84E5-4161-8631-096C041F721A}"/>
          </ac:cxnSpMkLst>
        </pc:cxnChg>
      </pc:sldChg>
      <pc:sldChg chg="new">
        <pc:chgData name="LIU, SumYin [Student]" userId="249ac7fb-9f50-4d2f-a0f3-c92e4dbde324" providerId="ADAL" clId="{B15742D6-F7C7-6C4D-AC90-A2E22C99AAFB}" dt="2021-12-18T12:36:03.908" v="1166" actId="680"/>
        <pc:sldMkLst>
          <pc:docMk/>
          <pc:sldMk cId="2295363492" sldId="274"/>
        </pc:sldMkLst>
      </pc:sldChg>
      <pc:sldMasterChg chg="addSp modSp mod modSldLayout">
        <pc:chgData name="LIU, SumYin [Student]" userId="249ac7fb-9f50-4d2f-a0f3-c92e4dbde324" providerId="ADAL" clId="{B15742D6-F7C7-6C4D-AC90-A2E22C99AAFB}" dt="2021-12-18T06:52:40.342" v="120" actId="14100"/>
        <pc:sldMasterMkLst>
          <pc:docMk/>
          <pc:sldMasterMk cId="2460954070" sldId="2147483660"/>
        </pc:sldMasterMkLst>
        <pc:spChg chg="mod">
          <ac:chgData name="LIU, SumYin [Student]" userId="249ac7fb-9f50-4d2f-a0f3-c92e4dbde324" providerId="ADAL" clId="{B15742D6-F7C7-6C4D-AC90-A2E22C99AAFB}" dt="2021-12-18T06:52:18.952" v="118" actId="14100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LIU, SumYin [Student]" userId="249ac7fb-9f50-4d2f-a0f3-c92e4dbde324" providerId="ADAL" clId="{B15742D6-F7C7-6C4D-AC90-A2E22C99AAFB}" dt="2021-12-18T06:52:04.207" v="114" actId="1076"/>
          <ac:spMkLst>
            <pc:docMk/>
            <pc:sldMasterMk cId="2460954070" sldId="2147483660"/>
            <ac:spMk id="3" creationId="{00000000-0000-0000-0000-000000000000}"/>
          </ac:spMkLst>
        </pc:spChg>
        <pc:picChg chg="add mod">
          <ac:chgData name="LIU, SumYin [Student]" userId="249ac7fb-9f50-4d2f-a0f3-c92e4dbde324" providerId="ADAL" clId="{B15742D6-F7C7-6C4D-AC90-A2E22C99AAFB}" dt="2021-12-18T06:45:33.212" v="15"/>
          <ac:picMkLst>
            <pc:docMk/>
            <pc:sldMasterMk cId="2460954070" sldId="2147483660"/>
            <ac:picMk id="7" creationId="{13347AF0-E693-7A4C-936A-D749D248CECE}"/>
          </ac:picMkLst>
        </pc:picChg>
        <pc:picChg chg="add mod">
          <ac:chgData name="LIU, SumYin [Student]" userId="249ac7fb-9f50-4d2f-a0f3-c92e4dbde324" providerId="ADAL" clId="{B15742D6-F7C7-6C4D-AC90-A2E22C99AAFB}" dt="2021-12-18T06:46:06.382" v="27"/>
          <ac:picMkLst>
            <pc:docMk/>
            <pc:sldMasterMk cId="2460954070" sldId="2147483660"/>
            <ac:picMk id="8" creationId="{55AA79BD-478A-CF4A-8B65-BEC1793ACC96}"/>
          </ac:picMkLst>
        </pc:picChg>
        <pc:sldLayoutChg chg="addSp modSp mod">
          <pc:chgData name="LIU, SumYin [Student]" userId="249ac7fb-9f50-4d2f-a0f3-c92e4dbde324" providerId="ADAL" clId="{B15742D6-F7C7-6C4D-AC90-A2E22C99AAFB}" dt="2021-12-18T06:45:37.742" v="18" actId="1035"/>
          <pc:sldLayoutMkLst>
            <pc:docMk/>
            <pc:sldMasterMk cId="2460954070" sldId="2147483660"/>
            <pc:sldLayoutMk cId="2385387890" sldId="2147483661"/>
          </pc:sldLayoutMkLst>
          <pc:picChg chg="add mod">
            <ac:chgData name="LIU, SumYin [Student]" userId="249ac7fb-9f50-4d2f-a0f3-c92e4dbde324" providerId="ADAL" clId="{B15742D6-F7C7-6C4D-AC90-A2E22C99AAFB}" dt="2021-12-18T06:45:37.742" v="18" actId="1035"/>
            <ac:picMkLst>
              <pc:docMk/>
              <pc:sldMasterMk cId="2460954070" sldId="2147483660"/>
              <pc:sldLayoutMk cId="2385387890" sldId="2147483661"/>
              <ac:picMk id="7" creationId="{2BE44571-6C7A-2E4C-AED3-07152B13EC09}"/>
            </ac:picMkLst>
          </pc:picChg>
        </pc:sldLayoutChg>
        <pc:sldLayoutChg chg="addSp modSp">
          <pc:chgData name="LIU, SumYin [Student]" userId="249ac7fb-9f50-4d2f-a0f3-c92e4dbde324" providerId="ADAL" clId="{B15742D6-F7C7-6C4D-AC90-A2E22C99AAFB}" dt="2021-12-18T06:45:39.538" v="19"/>
          <pc:sldLayoutMkLst>
            <pc:docMk/>
            <pc:sldMasterMk cId="2460954070" sldId="2147483660"/>
            <pc:sldLayoutMk cId="949138452" sldId="2147483662"/>
          </pc:sldLayoutMkLst>
          <pc:picChg chg="add mod">
            <ac:chgData name="LIU, SumYin [Student]" userId="249ac7fb-9f50-4d2f-a0f3-c92e4dbde324" providerId="ADAL" clId="{B15742D6-F7C7-6C4D-AC90-A2E22C99AAFB}" dt="2021-12-18T06:45:39.538" v="19"/>
            <ac:picMkLst>
              <pc:docMk/>
              <pc:sldMasterMk cId="2460954070" sldId="2147483660"/>
              <pc:sldLayoutMk cId="949138452" sldId="2147483662"/>
              <ac:picMk id="7" creationId="{4DBBFFD1-25D5-7C4B-94D6-BA855C37B862}"/>
            </ac:picMkLst>
          </pc:picChg>
        </pc:sldLayoutChg>
        <pc:sldLayoutChg chg="addSp modSp">
          <pc:chgData name="LIU, SumYin [Student]" userId="249ac7fb-9f50-4d2f-a0f3-c92e4dbde324" providerId="ADAL" clId="{B15742D6-F7C7-6C4D-AC90-A2E22C99AAFB}" dt="2021-12-18T06:45:41.787" v="20"/>
          <pc:sldLayoutMkLst>
            <pc:docMk/>
            <pc:sldMasterMk cId="2460954070" sldId="2147483660"/>
            <pc:sldLayoutMk cId="2591524520" sldId="2147483663"/>
          </pc:sldLayoutMkLst>
          <pc:picChg chg="add mod">
            <ac:chgData name="LIU, SumYin [Student]" userId="249ac7fb-9f50-4d2f-a0f3-c92e4dbde324" providerId="ADAL" clId="{B15742D6-F7C7-6C4D-AC90-A2E22C99AAFB}" dt="2021-12-18T06:45:41.787" v="20"/>
            <ac:picMkLst>
              <pc:docMk/>
              <pc:sldMasterMk cId="2460954070" sldId="2147483660"/>
              <pc:sldLayoutMk cId="2591524520" sldId="2147483663"/>
              <ac:picMk id="7" creationId="{1B033EB5-5D87-7B49-8E55-2D4C3ED7B3B8}"/>
            </ac:picMkLst>
          </pc:picChg>
        </pc:sldLayoutChg>
        <pc:sldLayoutChg chg="addSp modSp mod">
          <pc:chgData name="LIU, SumYin [Student]" userId="249ac7fb-9f50-4d2f-a0f3-c92e4dbde324" providerId="ADAL" clId="{B15742D6-F7C7-6C4D-AC90-A2E22C99AAFB}" dt="2021-12-18T06:52:40.342" v="120" actId="14100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LIU, SumYin [Student]" userId="249ac7fb-9f50-4d2f-a0f3-c92e4dbde324" providerId="ADAL" clId="{B15742D6-F7C7-6C4D-AC90-A2E22C99AAFB}" dt="2021-12-18T06:52:35.047" v="119" actId="14100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LIU, SumYin [Student]" userId="249ac7fb-9f50-4d2f-a0f3-c92e4dbde324" providerId="ADAL" clId="{B15742D6-F7C7-6C4D-AC90-A2E22C99AAFB}" dt="2021-12-18T06:52:40.342" v="120" actId="14100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  <pc:picChg chg="add mod">
            <ac:chgData name="LIU, SumYin [Student]" userId="249ac7fb-9f50-4d2f-a0f3-c92e4dbde324" providerId="ADAL" clId="{B15742D6-F7C7-6C4D-AC90-A2E22C99AAFB}" dt="2021-12-18T06:45:43.057" v="21"/>
            <ac:picMkLst>
              <pc:docMk/>
              <pc:sldMasterMk cId="2460954070" sldId="2147483660"/>
              <pc:sldLayoutMk cId="1203092039" sldId="2147483664"/>
              <ac:picMk id="8" creationId="{7247E0BE-434F-F54D-921A-C3103F7E1263}"/>
            </ac:picMkLst>
          </pc:picChg>
        </pc:sldLayoutChg>
        <pc:sldLayoutChg chg="addSp modSp">
          <pc:chgData name="LIU, SumYin [Student]" userId="249ac7fb-9f50-4d2f-a0f3-c92e4dbde324" providerId="ADAL" clId="{B15742D6-F7C7-6C4D-AC90-A2E22C99AAFB}" dt="2021-12-18T06:45:43.785" v="22"/>
          <pc:sldLayoutMkLst>
            <pc:docMk/>
            <pc:sldMasterMk cId="2460954070" sldId="2147483660"/>
            <pc:sldLayoutMk cId="3733172339" sldId="2147483665"/>
          </pc:sldLayoutMkLst>
          <pc:picChg chg="add mod">
            <ac:chgData name="LIU, SumYin [Student]" userId="249ac7fb-9f50-4d2f-a0f3-c92e4dbde324" providerId="ADAL" clId="{B15742D6-F7C7-6C4D-AC90-A2E22C99AAFB}" dt="2021-12-18T06:45:43.785" v="22"/>
            <ac:picMkLst>
              <pc:docMk/>
              <pc:sldMasterMk cId="2460954070" sldId="2147483660"/>
              <pc:sldLayoutMk cId="3733172339" sldId="2147483665"/>
              <ac:picMk id="10" creationId="{B8357CC8-C0A9-084E-A57B-27A62F49B40A}"/>
            </ac:picMkLst>
          </pc:picChg>
        </pc:sldLayoutChg>
        <pc:sldLayoutChg chg="addSp modSp">
          <pc:chgData name="LIU, SumYin [Student]" userId="249ac7fb-9f50-4d2f-a0f3-c92e4dbde324" providerId="ADAL" clId="{B15742D6-F7C7-6C4D-AC90-A2E22C99AAFB}" dt="2021-12-18T06:45:44.650" v="23"/>
          <pc:sldLayoutMkLst>
            <pc:docMk/>
            <pc:sldMasterMk cId="2460954070" sldId="2147483660"/>
            <pc:sldLayoutMk cId="3210312558" sldId="2147483666"/>
          </pc:sldLayoutMkLst>
          <pc:picChg chg="add mod">
            <ac:chgData name="LIU, SumYin [Student]" userId="249ac7fb-9f50-4d2f-a0f3-c92e4dbde324" providerId="ADAL" clId="{B15742D6-F7C7-6C4D-AC90-A2E22C99AAFB}" dt="2021-12-18T06:45:44.650" v="23"/>
            <ac:picMkLst>
              <pc:docMk/>
              <pc:sldMasterMk cId="2460954070" sldId="2147483660"/>
              <pc:sldLayoutMk cId="3210312558" sldId="2147483666"/>
              <ac:picMk id="6" creationId="{1D3800A5-5078-4140-8C50-C4369E018768}"/>
            </ac:picMkLst>
          </pc:picChg>
        </pc:sldLayoutChg>
        <pc:sldLayoutChg chg="addSp modSp">
          <pc:chgData name="LIU, SumYin [Student]" userId="249ac7fb-9f50-4d2f-a0f3-c92e4dbde324" providerId="ADAL" clId="{B15742D6-F7C7-6C4D-AC90-A2E22C99AAFB}" dt="2021-12-18T06:45:45.986" v="24"/>
          <pc:sldLayoutMkLst>
            <pc:docMk/>
            <pc:sldMasterMk cId="2460954070" sldId="2147483660"/>
            <pc:sldLayoutMk cId="3146388984" sldId="2147483667"/>
          </pc:sldLayoutMkLst>
          <pc:picChg chg="add mod">
            <ac:chgData name="LIU, SumYin [Student]" userId="249ac7fb-9f50-4d2f-a0f3-c92e4dbde324" providerId="ADAL" clId="{B15742D6-F7C7-6C4D-AC90-A2E22C99AAFB}" dt="2021-12-18T06:45:45.986" v="24"/>
            <ac:picMkLst>
              <pc:docMk/>
              <pc:sldMasterMk cId="2460954070" sldId="2147483660"/>
              <pc:sldLayoutMk cId="3146388984" sldId="2147483667"/>
              <ac:picMk id="5" creationId="{5B44BE8C-DCC1-1549-BA25-831814A1AD2F}"/>
            </ac:picMkLst>
          </pc:picChg>
        </pc:sldLayoutChg>
      </pc:sldMasterChg>
    </pc:docChg>
  </pc:docChgLst>
</pc:chgInfo>
</file>

<file path=ppt/comments/modernComment_100_68C49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BDC82F-7314-AF49-9638-511A0384A6E8}" authorId="{16CE3510-095F-7990-FA36-19B9349F3FC0}" status="resolved" created="2021-12-18T06:48:38.184">
    <pc:sldMkLst xmlns:pc="http://schemas.microsoft.com/office/powerpoint/2013/main/command">
      <pc:docMk/>
      <pc:sldMk cId="109857222" sldId="256"/>
    </pc:sldMkLst>
    <p188:txBody>
      <a:bodyPr/>
      <a:lstStyle/>
      <a:p>
        <a:r>
          <a:rPr lang="en-US"/>
          <a:t>just add the logos to the background. no need to copy and paste in every pages.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968DD-7E1D-4DA3-874D-91936FBA183C}" type="datetimeFigureOut">
              <a:rPr lang="en-HK" smtClean="0"/>
              <a:t>20/12/2021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C9E69-BB22-45A0-BBBF-592D0A6590C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0842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C9E69-BB22-45A0-BBBF-592D0A6590CE}" type="slidenum">
              <a:rPr lang="en-HK" smtClean="0"/>
              <a:t>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34438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C9E69-BB22-45A0-BBBF-592D0A6590CE}" type="slidenum">
              <a:rPr lang="en-HK" smtClean="0"/>
              <a:t>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44611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2BE44571-6C7A-2E4C-AED3-07152B13EC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688" y="164631"/>
            <a:ext cx="2743200" cy="7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4DBBFFD1-25D5-7C4B-94D6-BA855C37B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688" y="164631"/>
            <a:ext cx="2743200" cy="7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1B033EB5-5D87-7B49-8E55-2D4C3ED7B3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688" y="164631"/>
            <a:ext cx="2743200" cy="7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660" y="2257625"/>
            <a:ext cx="4930140" cy="3919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57625"/>
            <a:ext cx="4930140" cy="3919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7247E0BE-434F-F54D-921A-C3103F7E12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688" y="164631"/>
            <a:ext cx="2743200" cy="7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5" descr="Text&#10;&#10;Description automatically generated">
            <a:extLst>
              <a:ext uri="{FF2B5EF4-FFF2-40B4-BE49-F238E27FC236}">
                <a16:creationId xmlns:a16="http://schemas.microsoft.com/office/drawing/2014/main" id="{B8357CC8-C0A9-084E-A57B-27A62F49B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688" y="164631"/>
            <a:ext cx="2743200" cy="7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D3800A5-5078-4140-8C50-C4369E018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688" y="164631"/>
            <a:ext cx="2743200" cy="7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B44BE8C-DCC1-1549-BA25-831814A1A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688" y="164631"/>
            <a:ext cx="2743200" cy="7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660" y="936152"/>
            <a:ext cx="10012680" cy="1142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660" y="2259907"/>
            <a:ext cx="10012680" cy="391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13347AF0-E693-7A4C-936A-D749D248CEC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11688" y="164631"/>
            <a:ext cx="2743200" cy="704137"/>
          </a:xfrm>
          <a:prstGeom prst="rect">
            <a:avLst/>
          </a:prstGeo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55AA79BD-478A-CF4A-8B65-BEC1793ACC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96400" y="168016"/>
            <a:ext cx="2743200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henachc/2021_FYP_ME_VTOL-UAV" TargetMode="External"/><Relationship Id="rId2" Type="http://schemas.microsoft.com/office/2018/10/relationships/comments" Target="../comments/modernComment_100_68C49C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ublication/348254161_Design_Modeling_and_Hybrid_Control_of_a_QuadPlane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690" y="1106917"/>
            <a:ext cx="10242620" cy="2387600"/>
          </a:xfrm>
        </p:spPr>
        <p:txBody>
          <a:bodyPr>
            <a:normAutofit/>
          </a:bodyPr>
          <a:lstStyle/>
          <a:p>
            <a:r>
              <a:rPr lang="en-US" sz="3600" b="1"/>
              <a:t>Development of an Aerial Air Quality Monitoring Platform Based on Vertical Takeoff and Landing (VTOL) Unmanned Aerial Vehicle (UAV)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5184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20/12/2021</a:t>
            </a:r>
          </a:p>
          <a:p>
            <a:endParaRPr lang="en-US"/>
          </a:p>
          <a:p>
            <a:r>
              <a:rPr lang="en-US"/>
              <a:t>ME FYP Group 29: Cheung Hiu Ching, Athena</a:t>
            </a:r>
          </a:p>
          <a:p>
            <a:pPr marL="2290763" indent="-1035050">
              <a:tabLst>
                <a:tab pos="2571750" algn="l"/>
              </a:tabLst>
            </a:pPr>
            <a:r>
              <a:rPr lang="en-US"/>
              <a:t>Fung Ka Chun, Tim</a:t>
            </a:r>
          </a:p>
          <a:p>
            <a:pPr marL="2170113" indent="-1035050">
              <a:tabLst>
                <a:tab pos="2571750" algn="l"/>
              </a:tabLst>
            </a:pPr>
            <a:r>
              <a:rPr lang="en-US"/>
              <a:t>Liu Sum Yin, Kylie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61FCC-3038-4B82-8829-FB79AE41B54D}"/>
              </a:ext>
            </a:extLst>
          </p:cNvPr>
          <p:cNvSpPr txBox="1"/>
          <p:nvPr/>
        </p:nvSpPr>
        <p:spPr>
          <a:xfrm>
            <a:off x="3304233" y="6170303"/>
            <a:ext cx="5583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dirty="0">
                <a:hlinkClick r:id="rId3"/>
              </a:rPr>
              <a:t>https://github.com/Athenachc/2021_FYP_ME_VTOL-UAV</a:t>
            </a:r>
            <a:r>
              <a:rPr lang="en-HK" dirty="0"/>
              <a:t> 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A171232F-5861-4777-9AB8-94FDB337A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0" y="481224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19C6-6595-3245-95C0-80C25017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Methodology: </a:t>
            </a:r>
            <a:r>
              <a:rPr lang="nn-NO" sz="3000"/>
              <a:t>VTOL Skywalker X8 UAV design </a:t>
            </a:r>
            <a:endParaRPr lang="en-US" sz="3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0F08C-B246-4CF8-89B2-FD9E779D2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43" b="13650"/>
          <a:stretch/>
        </p:blipFill>
        <p:spPr>
          <a:xfrm>
            <a:off x="1274618" y="2252885"/>
            <a:ext cx="7420495" cy="3901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09DD1-0773-4D21-9888-EDB97830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987" y="2003469"/>
            <a:ext cx="2475309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8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19C6-6595-3245-95C0-80C25017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Methodology: </a:t>
            </a:r>
            <a:r>
              <a:rPr lang="nn-NO" sz="3000"/>
              <a:t>3D scanning of Skywalker X8</a:t>
            </a:r>
            <a:endParaRPr lang="en-US" sz="3000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4E0FC8AF-2C5E-4DA4-980F-A519EF06A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24242" r="-1743" b="23960"/>
          <a:stretch/>
        </p:blipFill>
        <p:spPr bwMode="auto">
          <a:xfrm>
            <a:off x="8726260" y="922201"/>
            <a:ext cx="3076018" cy="10947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4BB03F-B016-4AAF-9137-0F9B61D11D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" y="2141040"/>
            <a:ext cx="3100279" cy="2238625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3BBB7AFB-C4DF-4042-A155-989664143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043" y="2301050"/>
            <a:ext cx="3208531" cy="1918607"/>
          </a:xfrm>
          <a:prstGeom prst="rect">
            <a:avLst/>
          </a:prstGeom>
        </p:spPr>
      </p:pic>
      <p:pic>
        <p:nvPicPr>
          <p:cNvPr id="22" name="Picture 21" descr="A close-up of some papers&#10;&#10;Description automatically generated with low confidence">
            <a:extLst>
              <a:ext uri="{FF2B5EF4-FFF2-40B4-BE49-F238E27FC236}">
                <a16:creationId xmlns:a16="http://schemas.microsoft.com/office/drawing/2014/main" id="{2A5A2D29-4788-4F89-A3EC-3254ED385C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22" y="2222815"/>
            <a:ext cx="2593843" cy="20750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502CBB-4020-4211-88F9-2D99DDC8BD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4" y="4595685"/>
            <a:ext cx="3550632" cy="1873976"/>
          </a:xfrm>
          <a:prstGeom prst="rect">
            <a:avLst/>
          </a:prstGeom>
        </p:spPr>
      </p:pic>
      <p:pic>
        <p:nvPicPr>
          <p:cNvPr id="24" name="Picture 23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0F4FB133-5047-4E90-8DFB-913647F4E3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5" b="15485"/>
          <a:stretch/>
        </p:blipFill>
        <p:spPr bwMode="auto">
          <a:xfrm>
            <a:off x="4091122" y="4508833"/>
            <a:ext cx="2607878" cy="18739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2D019D0F-8017-47F6-BD5F-1E49E2BD87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36" y="4551055"/>
            <a:ext cx="3209045" cy="1918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F7670E-0DBC-42CB-B497-1D60222A16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510">
            <a:off x="10027413" y="5294808"/>
            <a:ext cx="2149851" cy="125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4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19C6-6595-3245-95C0-80C25017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660" y="1478763"/>
            <a:ext cx="10012680" cy="1142087"/>
          </a:xfrm>
        </p:spPr>
        <p:txBody>
          <a:bodyPr>
            <a:normAutofit fontScale="90000"/>
          </a:bodyPr>
          <a:lstStyle/>
          <a:p>
            <a:r>
              <a:rPr lang="en-US" sz="3300"/>
              <a:t>Methodology: </a:t>
            </a:r>
            <a:r>
              <a:rPr lang="nn-NO" sz="3300"/>
              <a:t>Reason of selecting Clark Y airfoil</a:t>
            </a:r>
            <a:br>
              <a:rPr lang="nn-NO" sz="3000"/>
            </a:br>
            <a:r>
              <a:rPr lang="nn-NO" sz="3000"/>
              <a:t>- Better aerodynamics performance</a:t>
            </a:r>
            <a:br>
              <a:rPr lang="nn-NO" sz="3000"/>
            </a:br>
            <a:r>
              <a:rPr lang="nn-NO" sz="3000"/>
              <a:t>- Flat low surface</a:t>
            </a:r>
            <a:endParaRPr lang="en-US" sz="3000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CCD2B1ED-8B10-410C-99BD-2509A4A64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20"/>
          <a:stretch/>
        </p:blipFill>
        <p:spPr bwMode="auto">
          <a:xfrm>
            <a:off x="1089660" y="2661889"/>
            <a:ext cx="3796139" cy="35432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44B8E43-D72E-4387-9FC5-2FADE8E0F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37"/>
          <a:stretch/>
        </p:blipFill>
        <p:spPr bwMode="auto">
          <a:xfrm>
            <a:off x="6910834" y="2573680"/>
            <a:ext cx="3599743" cy="36314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CEE6A3-057E-4281-8FCC-CD2943B28966}"/>
              </a:ext>
            </a:extLst>
          </p:cNvPr>
          <p:cNvSpPr txBox="1"/>
          <p:nvPr/>
        </p:nvSpPr>
        <p:spPr>
          <a:xfrm>
            <a:off x="6995475" y="6200345"/>
            <a:ext cx="3430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Lift coefficient vs. drag coefficient of Clark Y airfoil </a:t>
            </a:r>
            <a:endParaRPr lang="en-H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14ECE-018D-4C16-A2E1-A0BAF758635A}"/>
              </a:ext>
            </a:extLst>
          </p:cNvPr>
          <p:cNvSpPr txBox="1"/>
          <p:nvPr/>
        </p:nvSpPr>
        <p:spPr>
          <a:xfrm>
            <a:off x="1265693" y="6200344"/>
            <a:ext cx="3444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Lift coefficient vs. drag coefficient of Skywalker X8 </a:t>
            </a:r>
            <a:endParaRPr lang="en-HK"/>
          </a:p>
        </p:txBody>
      </p:sp>
      <p:pic>
        <p:nvPicPr>
          <p:cNvPr id="3074" name="Picture 2" descr="Clark Y">
            <a:extLst>
              <a:ext uri="{FF2B5EF4-FFF2-40B4-BE49-F238E27FC236}">
                <a16:creationId xmlns:a16="http://schemas.microsoft.com/office/drawing/2014/main" id="{17B3FD44-3D81-4D94-865A-890046C8E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27" y="1234018"/>
            <a:ext cx="3599743" cy="9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6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8E2B-386B-7544-9A0E-A241B259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660" y="696661"/>
            <a:ext cx="10012680" cy="1142087"/>
          </a:xfrm>
        </p:spPr>
        <p:txBody>
          <a:bodyPr/>
          <a:lstStyle/>
          <a:p>
            <a:r>
              <a:rPr lang="en-US"/>
              <a:t>Project schedule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4C2B90D-96B7-E349-B58D-CF1954D98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87" y="1613219"/>
            <a:ext cx="7303226" cy="49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6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39D5-2E9E-4C42-91F8-504F9B22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Gantt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326B5-C462-DB4F-AB44-7F36A2D8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95" y="2078239"/>
            <a:ext cx="10550410" cy="40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40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C668E-2AE8-024B-AC98-A8B191583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95" y="2084387"/>
            <a:ext cx="10550410" cy="4480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F39D5-2E9E-4C42-91F8-504F9B22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Gantt chart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818D13-84E5-4161-8631-096C041F721A}"/>
              </a:ext>
            </a:extLst>
          </p:cNvPr>
          <p:cNvCxnSpPr/>
          <p:nvPr/>
        </p:nvCxnSpPr>
        <p:spPr>
          <a:xfrm>
            <a:off x="7305152" y="811407"/>
            <a:ext cx="0" cy="5921936"/>
          </a:xfrm>
          <a:prstGeom prst="line">
            <a:avLst/>
          </a:prstGeom>
          <a:ln w="412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516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E924-4DC1-774C-8A56-DD59A1C2F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Current 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1E93B-A37E-1542-BBC0-89E461233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Flying test</a:t>
            </a:r>
          </a:p>
        </p:txBody>
      </p:sp>
    </p:spTree>
    <p:extLst>
      <p:ext uri="{BB962C8B-B14F-4D97-AF65-F5344CB8AC3E}">
        <p14:creationId xmlns:p14="http://schemas.microsoft.com/office/powerpoint/2010/main" val="74557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39D5-2E9E-4C42-91F8-504F9B22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Flying test - Hovering</a:t>
            </a:r>
          </a:p>
        </p:txBody>
      </p:sp>
      <p:pic>
        <p:nvPicPr>
          <p:cNvPr id="4" name="Picture 3" descr="A bird in a cage&#10;&#10;Description automatically generated with low confidence">
            <a:extLst>
              <a:ext uri="{FF2B5EF4-FFF2-40B4-BE49-F238E27FC236}">
                <a16:creationId xmlns:a16="http://schemas.microsoft.com/office/drawing/2014/main" id="{9958596B-4F2A-44E4-ADB8-1F5C1435A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51" y="1917141"/>
            <a:ext cx="7926097" cy="43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0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39D5-2E9E-4C42-91F8-504F9B22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Flying test - Hovering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B61FA-6B84-4954-A2A6-29071EE6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54" y="1029955"/>
            <a:ext cx="3791578" cy="2843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D26BE-DDD5-40B8-BDBD-15FEEF3B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7"/>
          <a:stretch/>
        </p:blipFill>
        <p:spPr>
          <a:xfrm>
            <a:off x="888693" y="2078239"/>
            <a:ext cx="5859458" cy="46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79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39D5-2E9E-4C42-91F8-504F9B22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Flying test – Preflight checking for cruise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8A88C-932A-4692-AADB-1304065AC114}"/>
              </a:ext>
            </a:extLst>
          </p:cNvPr>
          <p:cNvSpPr txBox="1"/>
          <p:nvPr/>
        </p:nvSpPr>
        <p:spPr>
          <a:xfrm>
            <a:off x="1235947" y="2270927"/>
            <a:ext cx="732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Pusher motor propellor: 13” CCW</a:t>
            </a:r>
          </a:p>
          <a:p>
            <a:pPr marL="285750" indent="-285750">
              <a:buFontTx/>
              <a:buChar char="-"/>
            </a:pPr>
            <a:r>
              <a:rPr lang="en-HK"/>
              <a:t>Rotation of pusher motor: CCW</a:t>
            </a:r>
          </a:p>
        </p:txBody>
      </p:sp>
      <p:pic>
        <p:nvPicPr>
          <p:cNvPr id="7" name="Picture 6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5DBA0010-34B0-401B-8BD1-748E7CD7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1" y="2030269"/>
            <a:ext cx="2371965" cy="4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3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9796D-5FC8-B841-9789-747ABD99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B55C1-F80F-5743-94F2-0983C6511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Current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Interim report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Flying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Future plan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Simulation – CFD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Carbon Fiber wings (Fuselage) </a:t>
            </a:r>
          </a:p>
          <a:p>
            <a:pPr marL="971550" lvl="1" indent="-51435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65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E924-4DC1-774C-8A56-DD59A1C2F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Future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1E93B-A37E-1542-BBC0-89E461233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Simulation - CFD</a:t>
            </a:r>
          </a:p>
        </p:txBody>
      </p:sp>
    </p:spTree>
    <p:extLst>
      <p:ext uri="{BB962C8B-B14F-4D97-AF65-F5344CB8AC3E}">
        <p14:creationId xmlns:p14="http://schemas.microsoft.com/office/powerpoint/2010/main" val="2572643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C4D4-5447-43C5-85B2-34CC5D87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Ansys Fluent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DAD5-6204-470A-801D-BEAA6DDEA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Major Steps</a:t>
            </a:r>
          </a:p>
          <a:p>
            <a:r>
              <a:rPr lang="en-US">
                <a:cs typeface="Calibri"/>
              </a:rPr>
              <a:t>Create the fluid volume (Geometry)</a:t>
            </a:r>
          </a:p>
          <a:p>
            <a:r>
              <a:rPr lang="en-US">
                <a:cs typeface="Calibri"/>
              </a:rPr>
              <a:t>Create mesh (Mesh)</a:t>
            </a:r>
          </a:p>
          <a:p>
            <a:r>
              <a:rPr lang="en-US">
                <a:cs typeface="Calibri"/>
              </a:rPr>
              <a:t>Launch FLUENT (Setup)</a:t>
            </a:r>
          </a:p>
          <a:p>
            <a:r>
              <a:rPr lang="en-US">
                <a:cs typeface="Calibri"/>
              </a:rPr>
              <a:t>Get the results (Results)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CF6873-3B64-43F4-9CCA-40158D6F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671" y="3747586"/>
            <a:ext cx="3019754" cy="2591784"/>
          </a:xfrm>
          <a:prstGeom prst="rect">
            <a:avLst/>
          </a:prstGeom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6EDD6DFE-1746-4CA2-9898-DEC1B9AD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48" y="1145075"/>
            <a:ext cx="4004441" cy="18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3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3E22-6E4C-4EEB-9889-47AC7569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Geometry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B23E-8619-4AA9-A662-820EEA3F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660" y="2259907"/>
            <a:ext cx="5427543" cy="3914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Import airfoil from SolidWorks/Airfoil datafile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Construct C-type fluid volume for further processing</a:t>
            </a:r>
          </a:p>
        </p:txBody>
      </p:sp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3D98A2DA-9499-493C-A38D-0994DE35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828" y="2078839"/>
            <a:ext cx="4583501" cy="25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AD15-C265-4326-A97A-3CA7B840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Mesh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B54D-5FB5-41E7-91FE-61929BBA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660" y="2259907"/>
            <a:ext cx="6268370" cy="3914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C-Mesh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Round velocity inlet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Flat pressure outlet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Better convergence of flow</a:t>
            </a:r>
          </a:p>
          <a:p>
            <a:r>
              <a:rPr lang="en-US">
                <a:cs typeface="Calibri"/>
              </a:rPr>
              <a:t>Control the wall and the function of the mesh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6CFB65-B122-4EE8-AFB7-0F93D5CBF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2" y="1839045"/>
            <a:ext cx="4456082" cy="34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6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BCA2-0000-4837-B81C-4C8A95DF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Setup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14709-2346-4048-8475-8926A1BEF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Laminar flow is assumed</a:t>
            </a:r>
          </a:p>
          <a:p>
            <a:r>
              <a:rPr lang="en-US">
                <a:ea typeface="+mn-lt"/>
                <a:cs typeface="+mn-lt"/>
              </a:rPr>
              <a:t>Air as fluid</a:t>
            </a:r>
          </a:p>
          <a:p>
            <a:r>
              <a:rPr lang="en-US">
                <a:ea typeface="+mn-lt"/>
                <a:cs typeface="+mn-lt"/>
              </a:rPr>
              <a:t>Define the cell zones and boundary conditions</a:t>
            </a:r>
          </a:p>
          <a:p>
            <a:pPr lvl="1"/>
            <a:r>
              <a:rPr lang="en-US">
                <a:ea typeface="+mn-lt"/>
                <a:cs typeface="+mn-lt"/>
              </a:rPr>
              <a:t>Velocity magnitude and direction</a:t>
            </a:r>
          </a:p>
          <a:p>
            <a:r>
              <a:rPr lang="en-US">
                <a:ea typeface="+mn-lt"/>
                <a:cs typeface="+mn-lt"/>
              </a:rPr>
              <a:t>Adjust number of grid points and iterations for better resolution</a:t>
            </a:r>
          </a:p>
        </p:txBody>
      </p:sp>
    </p:spTree>
    <p:extLst>
      <p:ext uri="{BB962C8B-B14F-4D97-AF65-F5344CB8AC3E}">
        <p14:creationId xmlns:p14="http://schemas.microsoft.com/office/powerpoint/2010/main" val="3496546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A8B1-479A-44C6-AAE3-72A4B4BC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E3DE6-4B70-42EF-B7FA-F60AA9B0D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Streamline flow and velocity</a:t>
            </a:r>
          </a:p>
          <a:p>
            <a:r>
              <a:rPr lang="en-US">
                <a:cs typeface="Calibri"/>
              </a:rPr>
              <a:t>e.g.</a:t>
            </a: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495B24F-739F-4EAF-B427-3F9B6257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 flipH="1" flipV="1">
            <a:off x="2183675" y="2959999"/>
            <a:ext cx="3786351" cy="30306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2AC60C-0AEF-4C08-80BD-A2AA3C695C90}"/>
              </a:ext>
            </a:extLst>
          </p:cNvPr>
          <p:cNvSpPr txBox="1">
            <a:spLocks/>
          </p:cNvSpPr>
          <p:nvPr/>
        </p:nvSpPr>
        <p:spPr>
          <a:xfrm>
            <a:off x="7022750" y="2254652"/>
            <a:ext cx="4363370" cy="3914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Lift coefficient curve</a:t>
            </a:r>
          </a:p>
          <a:p>
            <a:r>
              <a:rPr lang="en-US">
                <a:cs typeface="Calibri"/>
              </a:rPr>
              <a:t>Drag coefficient curve</a:t>
            </a:r>
          </a:p>
        </p:txBody>
      </p:sp>
    </p:spTree>
    <p:extLst>
      <p:ext uri="{BB962C8B-B14F-4D97-AF65-F5344CB8AC3E}">
        <p14:creationId xmlns:p14="http://schemas.microsoft.com/office/powerpoint/2010/main" val="3495459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E924-4DC1-774C-8A56-DD59A1C2F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Future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1E93B-A37E-1542-BBC0-89E461233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Carbon fiber wings (&amp; fuselage)</a:t>
            </a:r>
          </a:p>
        </p:txBody>
      </p:sp>
    </p:spTree>
    <p:extLst>
      <p:ext uri="{BB962C8B-B14F-4D97-AF65-F5344CB8AC3E}">
        <p14:creationId xmlns:p14="http://schemas.microsoft.com/office/powerpoint/2010/main" val="4287514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BCA2-0000-4837-B81C-4C8A95DF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Carbon fiber wings (&amp; fuselage)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14709-2346-4048-8475-8926A1BEF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3D CAD model</a:t>
            </a:r>
          </a:p>
          <a:p>
            <a:r>
              <a:rPr lang="en-US">
                <a:ea typeface="+mn-lt"/>
                <a:cs typeface="+mn-lt"/>
              </a:rPr>
              <a:t>Simulation (CFD &amp; calculation)</a:t>
            </a:r>
          </a:p>
          <a:p>
            <a:r>
              <a:rPr lang="en-US">
                <a:ea typeface="+mn-lt"/>
                <a:cs typeface="+mn-lt"/>
              </a:rPr>
              <a:t>CF mold</a:t>
            </a:r>
          </a:p>
          <a:p>
            <a:r>
              <a:rPr lang="en-US">
                <a:ea typeface="+mn-lt"/>
                <a:cs typeface="+mn-lt"/>
              </a:rPr>
              <a:t>Manufacturing CF wings &amp; fuselage (with cross-section structure)</a:t>
            </a:r>
          </a:p>
        </p:txBody>
      </p:sp>
    </p:spTree>
    <p:extLst>
      <p:ext uri="{BB962C8B-B14F-4D97-AF65-F5344CB8AC3E}">
        <p14:creationId xmlns:p14="http://schemas.microsoft.com/office/powerpoint/2010/main" val="607353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C668E-2AE8-024B-AC98-A8B191583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95" y="2084387"/>
            <a:ext cx="10550410" cy="4480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F39D5-2E9E-4C42-91F8-504F9B22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Gantt chart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818D13-84E5-4161-8631-096C041F721A}"/>
              </a:ext>
            </a:extLst>
          </p:cNvPr>
          <p:cNvCxnSpPr/>
          <p:nvPr/>
        </p:nvCxnSpPr>
        <p:spPr>
          <a:xfrm>
            <a:off x="7305152" y="811407"/>
            <a:ext cx="0" cy="5921936"/>
          </a:xfrm>
          <a:prstGeom prst="line">
            <a:avLst/>
          </a:prstGeom>
          <a:ln w="412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633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E924-4DC1-774C-8A56-DD59A1C2F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1E93B-A37E-1542-BBC0-89E461233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09098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E924-4DC1-774C-8A56-DD59A1C2F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Current 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1E93B-A37E-1542-BBC0-89E461233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Interim report</a:t>
            </a:r>
          </a:p>
        </p:txBody>
      </p:sp>
    </p:spTree>
    <p:extLst>
      <p:ext uri="{BB962C8B-B14F-4D97-AF65-F5344CB8AC3E}">
        <p14:creationId xmlns:p14="http://schemas.microsoft.com/office/powerpoint/2010/main" val="220298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B33C-8A5C-3441-BE84-D9337DC0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E33B2-D4B2-A347-B27B-4167AD902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Nomenclature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Introduction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Background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Literature review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Introduction of UAV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Introduction of VTOL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Comparison between different types of UAV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Aerodynamics of fixed wing VTOL UAV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Composite wing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Methodology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Design flowchart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VTOL Skywalker X8 UAV design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3D scanning of Skywalker X8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Calculation and simulation in computational fluid dynamics(CFD)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Reason of selecting Clark Y airfoil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Project planning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Project schedule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407261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C92E-847D-E147-A76E-E70FF68D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94C-BF45-5F41-9AEE-8BC80FF8D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Background</a:t>
            </a:r>
          </a:p>
          <a:p>
            <a:pPr lvl="1"/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Referring to the Innovation and Technology Fund (ITF) project</a:t>
            </a:r>
          </a:p>
          <a:p>
            <a:pPr lvl="1"/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Air pollution monitoring in the Great Bay Aera by a VTOL UAV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Airframe selection of the VTOL UAV </a:t>
            </a:r>
            <a:endParaRPr lang="en-HK" sz="200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Reinforcement of the mechanical structure of a VTOL UAV</a:t>
            </a:r>
            <a:endParaRPr lang="en-HK" sz="200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/>
              <a:t>Objectives</a:t>
            </a:r>
          </a:p>
          <a:p>
            <a:pPr lvl="1"/>
            <a:r>
              <a:rPr lang="en-HK" sz="200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Complete the flight task with the requirements</a:t>
            </a:r>
            <a:endParaRPr lang="en-HK" sz="20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HK" sz="200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Redesign the wings</a:t>
            </a:r>
            <a:endParaRPr lang="en-HK" sz="20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HK" sz="200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Manufacturing fuselage and wings</a:t>
            </a:r>
            <a:endParaRPr lang="en-HK" sz="20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AA266-3491-41FD-8249-F95CCE36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1" b="5761"/>
          <a:stretch/>
        </p:blipFill>
        <p:spPr bwMode="auto">
          <a:xfrm>
            <a:off x="9981461" y="936152"/>
            <a:ext cx="1734820" cy="1437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81D13E-9AF4-4B5E-AD58-11DE6FDE1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07" b="16134"/>
          <a:stretch/>
        </p:blipFill>
        <p:spPr bwMode="auto">
          <a:xfrm>
            <a:off x="6064250" y="930435"/>
            <a:ext cx="3303270" cy="1443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FEF0BB0-57A7-4910-885B-2F7565132F7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7731723" y="470114"/>
            <a:ext cx="1213471" cy="502082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C738E15-8A6D-4E2A-A25B-97F94F2294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62057" y="2853731"/>
            <a:ext cx="2879074" cy="2190542"/>
          </a:xfrm>
          <a:prstGeom prst="bentConnector3">
            <a:avLst>
              <a:gd name="adj1" fmla="val -60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B68E6C-5837-437C-801E-F4BC4DA9ACB7}"/>
              </a:ext>
            </a:extLst>
          </p:cNvPr>
          <p:cNvCxnSpPr>
            <a:cxnSpLocks/>
          </p:cNvCxnSpPr>
          <p:nvPr/>
        </p:nvCxnSpPr>
        <p:spPr>
          <a:xfrm flipH="1">
            <a:off x="8380325" y="2853732"/>
            <a:ext cx="118006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6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5E1D-0993-B54C-8F25-4B48DF0E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review: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BBF53-425F-45D1-B63F-CF804CA69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8"/>
          <a:stretch/>
        </p:blipFill>
        <p:spPr>
          <a:xfrm>
            <a:off x="1981215" y="1845413"/>
            <a:ext cx="8459023" cy="398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4BA51-F0A4-42D0-AEAE-50D0F056B3E1}"/>
              </a:ext>
            </a:extLst>
          </p:cNvPr>
          <p:cNvSpPr txBox="1"/>
          <p:nvPr/>
        </p:nvSpPr>
        <p:spPr>
          <a:xfrm>
            <a:off x="170822" y="5921848"/>
            <a:ext cx="12021178" cy="948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1000" err="1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Aseem</a:t>
            </a:r>
            <a:r>
              <a:rPr lang="en-US" sz="100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Saini and Mukul Chhabra, “Hybrid VTOL-UAV for Air Delivery and Sampling Purposes”, </a:t>
            </a:r>
            <a:r>
              <a:rPr lang="en-US" sz="1000" err="1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B.Tech</a:t>
            </a:r>
            <a:r>
              <a:rPr lang="en-US" sz="100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dissertation, Dept. Elect &amp; Com. Eng., Indraprastha Institute of Information Technology,. New Delhi, 2018.</a:t>
            </a:r>
          </a:p>
          <a:p>
            <a:pPr algn="just">
              <a:spcAft>
                <a:spcPts val="800"/>
              </a:spcAft>
            </a:pPr>
            <a:r>
              <a:rPr lang="en-US" sz="1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Chika Yinka-Banjo and </a:t>
            </a:r>
            <a:r>
              <a:rPr lang="en-US" sz="1000" err="1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Olasupo</a:t>
            </a:r>
            <a:r>
              <a:rPr lang="en-US" sz="1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Ajayi, “Sky-Farmers: Applications of Unmanned Aerial Vehicles (UAV) in Agriculture,” </a:t>
            </a:r>
            <a:r>
              <a:rPr lang="en-US" sz="1000" err="1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IntechOpen</a:t>
            </a:r>
            <a:r>
              <a:rPr lang="en-US" sz="1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2019.</a:t>
            </a:r>
          </a:p>
          <a:p>
            <a:pPr algn="just">
              <a:spcAft>
                <a:spcPts val="800"/>
              </a:spcAft>
            </a:pPr>
            <a:r>
              <a:rPr lang="en-US" sz="1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D. </a:t>
            </a:r>
            <a:r>
              <a:rPr lang="en-US" sz="1000" err="1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Baek</a:t>
            </a:r>
            <a:r>
              <a:rPr lang="en-US" sz="1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Y. Chen, A. Bocca, A. </a:t>
            </a:r>
            <a:r>
              <a:rPr lang="en-US" sz="1000" err="1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Macii</a:t>
            </a:r>
            <a:r>
              <a:rPr lang="en-US" sz="1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E. </a:t>
            </a:r>
            <a:r>
              <a:rPr lang="en-US" sz="1000" err="1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Macii</a:t>
            </a:r>
            <a:r>
              <a:rPr lang="en-US" sz="1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and M. </a:t>
            </a:r>
            <a:r>
              <a:rPr lang="en-US" sz="1000" err="1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Poncino</a:t>
            </a:r>
            <a:r>
              <a:rPr lang="en-US" sz="1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“Battery-Aware Energy Model of Drone Delivery Tasks,” in Proceedings of the International Symposium on low power electronics and design, 2018, pp. 1–6, </a:t>
            </a:r>
            <a:r>
              <a:rPr lang="en-US" sz="1000" err="1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doi</a:t>
            </a:r>
            <a:r>
              <a:rPr lang="en-US" sz="1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: 10.1145/3218603.3218614. </a:t>
            </a:r>
            <a:endParaRPr lang="en-HK" sz="100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3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5E1D-0993-B54C-8F25-4B48DF0E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review: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FE56A5-3F58-40FC-83E2-612EFECC3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70" y="2126782"/>
            <a:ext cx="4966875" cy="2793527"/>
          </a:xfrm>
          <a:prstGeom prst="rect">
            <a:avLst/>
          </a:prstGeom>
        </p:spPr>
      </p:pic>
      <p:pic>
        <p:nvPicPr>
          <p:cNvPr id="7" name="Picture 6" descr="A picture containing text, sky, indoor&#10;&#10;Description automatically generated">
            <a:extLst>
              <a:ext uri="{FF2B5EF4-FFF2-40B4-BE49-F238E27FC236}">
                <a16:creationId xmlns:a16="http://schemas.microsoft.com/office/drawing/2014/main" id="{3D598517-F3F6-4466-9791-05FD3349FD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20" y="2090822"/>
            <a:ext cx="6066405" cy="2865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418178-0658-4D61-9A54-C178714B30A6}"/>
              </a:ext>
            </a:extLst>
          </p:cNvPr>
          <p:cNvSpPr txBox="1"/>
          <p:nvPr/>
        </p:nvSpPr>
        <p:spPr>
          <a:xfrm>
            <a:off x="846574" y="5118018"/>
            <a:ext cx="4338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2000"/>
              <a:t>A “4+1” fixed-wing VTOL UAV which was built by one of our teammates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3EC01-FF76-4F30-826B-40FB809170EF}"/>
              </a:ext>
            </a:extLst>
          </p:cNvPr>
          <p:cNvSpPr txBox="1"/>
          <p:nvPr/>
        </p:nvSpPr>
        <p:spPr>
          <a:xfrm>
            <a:off x="6839401" y="5118018"/>
            <a:ext cx="39916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2000"/>
              <a:t>A VTOL aircraft with its four motors </a:t>
            </a:r>
          </a:p>
          <a:p>
            <a:pPr algn="ctr"/>
            <a:r>
              <a:rPr lang="en-HK" sz="2000"/>
              <a:t>(M_1,M_2,M_3  and M_4)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83383-F01E-4CAF-92A2-E43EBA8C6E20}"/>
              </a:ext>
            </a:extLst>
          </p:cNvPr>
          <p:cNvSpPr txBox="1"/>
          <p:nvPr/>
        </p:nvSpPr>
        <p:spPr>
          <a:xfrm>
            <a:off x="492370" y="6194120"/>
            <a:ext cx="9273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Mathur, E. M. Atkins, “Design, Modeling and Hybrid Control of a </a:t>
            </a:r>
            <a:r>
              <a:rPr lang="en-US" sz="12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QuadPlane</a:t>
            </a: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presented at AIAA </a:t>
            </a:r>
            <a:r>
              <a:rPr lang="en-US" sz="12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Scitech</a:t>
            </a: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2021 Forum. [Online]. Available: </a:t>
            </a:r>
            <a:r>
              <a:rPr lang="en-US" sz="12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https://www.researchgate.net/publication/348254161_Design_Modeling_and_Hybrid_Control_of_a_QuadPlane</a:t>
            </a: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[Accessed Nov. 20, 2021]. </a:t>
            </a:r>
            <a:endParaRPr lang="en-HK" sz="1200"/>
          </a:p>
        </p:txBody>
      </p:sp>
    </p:spTree>
    <p:extLst>
      <p:ext uri="{BB962C8B-B14F-4D97-AF65-F5344CB8AC3E}">
        <p14:creationId xmlns:p14="http://schemas.microsoft.com/office/powerpoint/2010/main" val="304082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19C6-6595-3245-95C0-80C25017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Methodology: Design flowchart of building a VTOL UAV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2AD75E2-BBAE-4B0B-891E-389C5B53A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87" b="1513"/>
          <a:stretch/>
        </p:blipFill>
        <p:spPr bwMode="auto">
          <a:xfrm>
            <a:off x="6251152" y="1903804"/>
            <a:ext cx="5187489" cy="4687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22B25BF-1916-4584-9A93-6D77D9997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5517"/>
          <a:stretch/>
        </p:blipFill>
        <p:spPr bwMode="auto">
          <a:xfrm>
            <a:off x="1089660" y="1903804"/>
            <a:ext cx="4127119" cy="4618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7329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19C6-6595-3245-95C0-80C25017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660" y="936152"/>
            <a:ext cx="11102340" cy="1142087"/>
          </a:xfrm>
        </p:spPr>
        <p:txBody>
          <a:bodyPr>
            <a:normAutofit fontScale="90000"/>
          </a:bodyPr>
          <a:lstStyle/>
          <a:p>
            <a:r>
              <a:rPr lang="en-US" sz="3000"/>
              <a:t>Methodology: </a:t>
            </a:r>
            <a:br>
              <a:rPr lang="en-US" sz="3000"/>
            </a:br>
            <a:r>
              <a:rPr lang="en-US" sz="2700"/>
              <a:t>Design flowchart of structure reinforcement by manufacturing a composited VTOL UAV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993FCCD-230A-4A2B-A42C-B10E19E42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42"/>
          <a:stretch/>
        </p:blipFill>
        <p:spPr>
          <a:xfrm>
            <a:off x="6309248" y="2576940"/>
            <a:ext cx="5223605" cy="359274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98C1FF9-D5F9-42C5-9D8B-A2CB5ECF1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41"/>
          <a:stretch/>
        </p:blipFill>
        <p:spPr>
          <a:xfrm>
            <a:off x="1168488" y="1844990"/>
            <a:ext cx="4714266" cy="48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55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697</Words>
  <Application>Microsoft Office PowerPoint</Application>
  <PresentationFormat>Widescreen</PresentationFormat>
  <Paragraphs>114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Development of an Aerial Air Quality Monitoring Platform Based on Vertical Takeoff and Landing (VTOL) Unmanned Aerial Vehicle (UAV)</vt:lpstr>
      <vt:lpstr>Contents</vt:lpstr>
      <vt:lpstr>Current progress</vt:lpstr>
      <vt:lpstr>Contents </vt:lpstr>
      <vt:lpstr>Introduction </vt:lpstr>
      <vt:lpstr>Literature review: </vt:lpstr>
      <vt:lpstr>Literature review: </vt:lpstr>
      <vt:lpstr>Methodology: Design flowchart of building a VTOL UAV</vt:lpstr>
      <vt:lpstr>Methodology:  Design flowchart of structure reinforcement by manufacturing a composited VTOL UAV</vt:lpstr>
      <vt:lpstr>Methodology: VTOL Skywalker X8 UAV design </vt:lpstr>
      <vt:lpstr>Methodology: 3D scanning of Skywalker X8</vt:lpstr>
      <vt:lpstr>Methodology: Reason of selecting Clark Y airfoil - Better aerodynamics performance - Flat low surface</vt:lpstr>
      <vt:lpstr>Project schedule</vt:lpstr>
      <vt:lpstr>Gantt chart</vt:lpstr>
      <vt:lpstr>Gantt chart</vt:lpstr>
      <vt:lpstr>Current progress</vt:lpstr>
      <vt:lpstr>Flying test - Hovering</vt:lpstr>
      <vt:lpstr>Flying test - Hovering</vt:lpstr>
      <vt:lpstr>Flying test – Preflight checking for cruise </vt:lpstr>
      <vt:lpstr>Future plan</vt:lpstr>
      <vt:lpstr>Ansys Fluent</vt:lpstr>
      <vt:lpstr>Geometry</vt:lpstr>
      <vt:lpstr>Mesh</vt:lpstr>
      <vt:lpstr>Setup</vt:lpstr>
      <vt:lpstr>Results</vt:lpstr>
      <vt:lpstr>Future plan</vt:lpstr>
      <vt:lpstr>Carbon fiber wings (&amp; fuselage)</vt:lpstr>
      <vt:lpstr>Gantt chart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CHEUNG, Hiu Ching Athena [Student]</cp:lastModifiedBy>
  <cp:revision>1</cp:revision>
  <dcterms:created xsi:type="dcterms:W3CDTF">2021-12-16T06:00:22Z</dcterms:created>
  <dcterms:modified xsi:type="dcterms:W3CDTF">2021-12-19T20:13:22Z</dcterms:modified>
</cp:coreProperties>
</file>